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media/image15.jpg" ContentType="image/jp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1"/>
  </p:handoutMasterIdLst>
  <p:sldIdLst>
    <p:sldId id="256" r:id="rId2"/>
    <p:sldId id="257" r:id="rId3"/>
    <p:sldId id="270" r:id="rId4"/>
    <p:sldId id="3692" r:id="rId5"/>
    <p:sldId id="3697" r:id="rId6"/>
    <p:sldId id="3698" r:id="rId7"/>
    <p:sldId id="3702" r:id="rId8"/>
    <p:sldId id="3703" r:id="rId9"/>
    <p:sldId id="3699" r:id="rId10"/>
    <p:sldId id="3704" r:id="rId11"/>
    <p:sldId id="3707" r:id="rId12"/>
    <p:sldId id="3714" r:id="rId13"/>
    <p:sldId id="3716" r:id="rId14"/>
    <p:sldId id="3715" r:id="rId15"/>
    <p:sldId id="3717" r:id="rId16"/>
    <p:sldId id="3701" r:id="rId17"/>
    <p:sldId id="3696" r:id="rId18"/>
    <p:sldId id="263" r:id="rId19"/>
    <p:sldId id="261" r:id="rId2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A043"/>
    <a:srgbClr val="E99B52"/>
    <a:srgbClr val="ED7345"/>
    <a:srgbClr val="EC8859"/>
    <a:srgbClr val="B47C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00" autoAdjust="0"/>
    <p:restoredTop sz="94660"/>
  </p:normalViewPr>
  <p:slideViewPr>
    <p:cSldViewPr snapToGrid="0">
      <p:cViewPr varScale="1">
        <p:scale>
          <a:sx n="101" d="100"/>
          <a:sy n="101" d="100"/>
        </p:scale>
        <p:origin x="924" y="10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ro Alberto Riascos Muñoz" userId="f2051f00-fde6-427d-aada-51b5d75291fb" providerId="ADAL" clId="{0E525E5D-4744-4232-8192-FE873B27E026}"/>
    <pc:docChg chg="undo custSel addSld delSld modSld">
      <pc:chgData name="Jairo Alberto Riascos Muñoz" userId="f2051f00-fde6-427d-aada-51b5d75291fb" providerId="ADAL" clId="{0E525E5D-4744-4232-8192-FE873B27E026}" dt="2024-02-27T21:13:06.077" v="100" actId="2696"/>
      <pc:docMkLst>
        <pc:docMk/>
      </pc:docMkLst>
      <pc:sldChg chg="modSp mod">
        <pc:chgData name="Jairo Alberto Riascos Muñoz" userId="f2051f00-fde6-427d-aada-51b5d75291fb" providerId="ADAL" clId="{0E525E5D-4744-4232-8192-FE873B27E026}" dt="2024-02-27T19:15:58.037" v="45" actId="1076"/>
        <pc:sldMkLst>
          <pc:docMk/>
          <pc:sldMk cId="765894080" sldId="3697"/>
        </pc:sldMkLst>
        <pc:spChg chg="mod">
          <ac:chgData name="Jairo Alberto Riascos Muñoz" userId="f2051f00-fde6-427d-aada-51b5d75291fb" providerId="ADAL" clId="{0E525E5D-4744-4232-8192-FE873B27E026}" dt="2024-02-27T19:15:53.634" v="44" actId="1076"/>
          <ac:spMkLst>
            <pc:docMk/>
            <pc:sldMk cId="765894080" sldId="3697"/>
            <ac:spMk id="15" creationId="{C6ABFE80-51F8-DFB5-2161-323C90588CAE}"/>
          </ac:spMkLst>
        </pc:spChg>
        <pc:spChg chg="mod">
          <ac:chgData name="Jairo Alberto Riascos Muñoz" userId="f2051f00-fde6-427d-aada-51b5d75291fb" providerId="ADAL" clId="{0E525E5D-4744-4232-8192-FE873B27E026}" dt="2024-02-27T19:15:58.037" v="45" actId="1076"/>
          <ac:spMkLst>
            <pc:docMk/>
            <pc:sldMk cId="765894080" sldId="3697"/>
            <ac:spMk id="16" creationId="{361ADD87-D267-8604-3269-23A2E2A24927}"/>
          </ac:spMkLst>
        </pc:spChg>
      </pc:sldChg>
      <pc:sldChg chg="modSp mod">
        <pc:chgData name="Jairo Alberto Riascos Muñoz" userId="f2051f00-fde6-427d-aada-51b5d75291fb" providerId="ADAL" clId="{0E525E5D-4744-4232-8192-FE873B27E026}" dt="2024-02-27T19:26:07.517" v="96" actId="14100"/>
        <pc:sldMkLst>
          <pc:docMk/>
          <pc:sldMk cId="2476747611" sldId="3702"/>
        </pc:sldMkLst>
        <pc:spChg chg="mod">
          <ac:chgData name="Jairo Alberto Riascos Muñoz" userId="f2051f00-fde6-427d-aada-51b5d75291fb" providerId="ADAL" clId="{0E525E5D-4744-4232-8192-FE873B27E026}" dt="2024-02-27T19:25:49.157" v="79" actId="1076"/>
          <ac:spMkLst>
            <pc:docMk/>
            <pc:sldMk cId="2476747611" sldId="3702"/>
            <ac:spMk id="15" creationId="{C6ABFE80-51F8-DFB5-2161-323C90588CAE}"/>
          </ac:spMkLst>
        </pc:spChg>
        <pc:spChg chg="mod">
          <ac:chgData name="Jairo Alberto Riascos Muñoz" userId="f2051f00-fde6-427d-aada-51b5d75291fb" providerId="ADAL" clId="{0E525E5D-4744-4232-8192-FE873B27E026}" dt="2024-02-27T19:25:52.514" v="80" actId="14100"/>
          <ac:spMkLst>
            <pc:docMk/>
            <pc:sldMk cId="2476747611" sldId="3702"/>
            <ac:spMk id="16" creationId="{361ADD87-D267-8604-3269-23A2E2A24927}"/>
          </ac:spMkLst>
        </pc:spChg>
        <pc:spChg chg="mod">
          <ac:chgData name="Jairo Alberto Riascos Muñoz" userId="f2051f00-fde6-427d-aada-51b5d75291fb" providerId="ADAL" clId="{0E525E5D-4744-4232-8192-FE873B27E026}" dt="2024-02-27T19:26:04.344" v="95" actId="14100"/>
          <ac:spMkLst>
            <pc:docMk/>
            <pc:sldMk cId="2476747611" sldId="3702"/>
            <ac:spMk id="19" creationId="{0A301E6E-A396-329B-B558-0C7EB3F74DEA}"/>
          </ac:spMkLst>
        </pc:spChg>
        <pc:picChg chg="mod">
          <ac:chgData name="Jairo Alberto Riascos Muñoz" userId="f2051f00-fde6-427d-aada-51b5d75291fb" providerId="ADAL" clId="{0E525E5D-4744-4232-8192-FE873B27E026}" dt="2024-02-27T19:26:07.517" v="96" actId="14100"/>
          <ac:picMkLst>
            <pc:docMk/>
            <pc:sldMk cId="2476747611" sldId="3702"/>
            <ac:picMk id="2" creationId="{E0AC5AA1-D10F-84D9-5FD6-3377C6603705}"/>
          </ac:picMkLst>
        </pc:picChg>
        <pc:picChg chg="mod">
          <ac:chgData name="Jairo Alberto Riascos Muñoz" userId="f2051f00-fde6-427d-aada-51b5d75291fb" providerId="ADAL" clId="{0E525E5D-4744-4232-8192-FE873B27E026}" dt="2024-02-27T19:25:57.524" v="81" actId="14100"/>
          <ac:picMkLst>
            <pc:docMk/>
            <pc:sldMk cId="2476747611" sldId="3702"/>
            <ac:picMk id="3" creationId="{9733600A-55BE-E568-7EC7-EAD680179674}"/>
          </ac:picMkLst>
        </pc:picChg>
      </pc:sldChg>
      <pc:sldChg chg="modSp mod modShow">
        <pc:chgData name="Jairo Alberto Riascos Muñoz" userId="f2051f00-fde6-427d-aada-51b5d75291fb" providerId="ADAL" clId="{0E525E5D-4744-4232-8192-FE873B27E026}" dt="2024-02-27T21:13:01.170" v="99" actId="729"/>
        <pc:sldMkLst>
          <pc:docMk/>
          <pc:sldMk cId="3915855045" sldId="3703"/>
        </pc:sldMkLst>
        <pc:spChg chg="mod">
          <ac:chgData name="Jairo Alberto Riascos Muñoz" userId="f2051f00-fde6-427d-aada-51b5d75291fb" providerId="ADAL" clId="{0E525E5D-4744-4232-8192-FE873B27E026}" dt="2024-02-27T19:25:27.398" v="77" actId="20577"/>
          <ac:spMkLst>
            <pc:docMk/>
            <pc:sldMk cId="3915855045" sldId="3703"/>
            <ac:spMk id="15" creationId="{C6ABFE80-51F8-DFB5-2161-323C90588CAE}"/>
          </ac:spMkLst>
        </pc:spChg>
        <pc:spChg chg="mod">
          <ac:chgData name="Jairo Alberto Riascos Muñoz" userId="f2051f00-fde6-427d-aada-51b5d75291fb" providerId="ADAL" clId="{0E525E5D-4744-4232-8192-FE873B27E026}" dt="2024-02-27T19:25:25.568" v="75" actId="20577"/>
          <ac:spMkLst>
            <pc:docMk/>
            <pc:sldMk cId="3915855045" sldId="3703"/>
            <ac:spMk id="16" creationId="{361ADD87-D267-8604-3269-23A2E2A24927}"/>
          </ac:spMkLst>
        </pc:spChg>
      </pc:sldChg>
      <pc:sldChg chg="add del mod modShow">
        <pc:chgData name="Jairo Alberto Riascos Muñoz" userId="f2051f00-fde6-427d-aada-51b5d75291fb" providerId="ADAL" clId="{0E525E5D-4744-4232-8192-FE873B27E026}" dt="2024-02-27T21:13:06.077" v="100" actId="2696"/>
        <pc:sldMkLst>
          <pc:docMk/>
          <pc:sldMk cId="2875505663" sldId="3705"/>
        </pc:sldMkLst>
      </pc:sldChg>
      <pc:sldChg chg="add del mod modShow">
        <pc:chgData name="Jairo Alberto Riascos Muñoz" userId="f2051f00-fde6-427d-aada-51b5d75291fb" providerId="ADAL" clId="{0E525E5D-4744-4232-8192-FE873B27E026}" dt="2024-02-27T21:13:06.077" v="100" actId="2696"/>
        <pc:sldMkLst>
          <pc:docMk/>
          <pc:sldMk cId="2098299966" sldId="3706"/>
        </pc:sldMkLst>
      </pc:sldChg>
      <pc:sldChg chg="delSp mod">
        <pc:chgData name="Jairo Alberto Riascos Muñoz" userId="f2051f00-fde6-427d-aada-51b5d75291fb" providerId="ADAL" clId="{0E525E5D-4744-4232-8192-FE873B27E026}" dt="2024-02-27T16:48:07.284" v="1" actId="478"/>
        <pc:sldMkLst>
          <pc:docMk/>
          <pc:sldMk cId="3571823865" sldId="3707"/>
        </pc:sldMkLst>
        <pc:spChg chg="del">
          <ac:chgData name="Jairo Alberto Riascos Muñoz" userId="f2051f00-fde6-427d-aada-51b5d75291fb" providerId="ADAL" clId="{0E525E5D-4744-4232-8192-FE873B27E026}" dt="2024-02-27T16:48:07.284" v="1" actId="478"/>
          <ac:spMkLst>
            <pc:docMk/>
            <pc:sldMk cId="3571823865" sldId="3707"/>
            <ac:spMk id="5" creationId="{D22507AB-C2FF-77E0-8282-CD70FFEC4390}"/>
          </ac:spMkLst>
        </pc:spChg>
      </pc:sldChg>
      <pc:sldChg chg="add del mod modShow">
        <pc:chgData name="Jairo Alberto Riascos Muñoz" userId="f2051f00-fde6-427d-aada-51b5d75291fb" providerId="ADAL" clId="{0E525E5D-4744-4232-8192-FE873B27E026}" dt="2024-02-27T21:13:06.077" v="100" actId="2696"/>
        <pc:sldMkLst>
          <pc:docMk/>
          <pc:sldMk cId="1532402103" sldId="3708"/>
        </pc:sldMkLst>
      </pc:sldChg>
      <pc:sldChg chg="add del mod modShow">
        <pc:chgData name="Jairo Alberto Riascos Muñoz" userId="f2051f00-fde6-427d-aada-51b5d75291fb" providerId="ADAL" clId="{0E525E5D-4744-4232-8192-FE873B27E026}" dt="2024-02-27T21:13:06.077" v="100" actId="2696"/>
        <pc:sldMkLst>
          <pc:docMk/>
          <pc:sldMk cId="687508967" sldId="3709"/>
        </pc:sldMkLst>
      </pc:sldChg>
      <pc:sldChg chg="add del mod modShow">
        <pc:chgData name="Jairo Alberto Riascos Muñoz" userId="f2051f00-fde6-427d-aada-51b5d75291fb" providerId="ADAL" clId="{0E525E5D-4744-4232-8192-FE873B27E026}" dt="2024-02-27T21:13:06.077" v="100" actId="2696"/>
        <pc:sldMkLst>
          <pc:docMk/>
          <pc:sldMk cId="4279204757" sldId="3710"/>
        </pc:sldMkLst>
      </pc:sldChg>
      <pc:sldChg chg="add del mod modShow">
        <pc:chgData name="Jairo Alberto Riascos Muñoz" userId="f2051f00-fde6-427d-aada-51b5d75291fb" providerId="ADAL" clId="{0E525E5D-4744-4232-8192-FE873B27E026}" dt="2024-02-27T21:13:06.077" v="100" actId="2696"/>
        <pc:sldMkLst>
          <pc:docMk/>
          <pc:sldMk cId="2211329124" sldId="3711"/>
        </pc:sldMkLst>
      </pc:sldChg>
      <pc:sldChg chg="add del mod modShow">
        <pc:chgData name="Jairo Alberto Riascos Muñoz" userId="f2051f00-fde6-427d-aada-51b5d75291fb" providerId="ADAL" clId="{0E525E5D-4744-4232-8192-FE873B27E026}" dt="2024-02-27T21:13:06.077" v="100" actId="2696"/>
        <pc:sldMkLst>
          <pc:docMk/>
          <pc:sldMk cId="4034689945" sldId="3712"/>
        </pc:sldMkLst>
      </pc:sldChg>
    </pc:docChg>
  </pc:docChgLst>
  <pc:docChgLst>
    <pc:chgData name="LEONARDO MURILLO" userId="86452857e89e878e" providerId="LiveId" clId="{118C0615-22DA-4023-A6B6-6387BE8C7AF6}"/>
    <pc:docChg chg="undo custSel addSld delSld modSld sldOrd">
      <pc:chgData name="LEONARDO MURILLO" userId="86452857e89e878e" providerId="LiveId" clId="{118C0615-22DA-4023-A6B6-6387BE8C7AF6}" dt="2023-08-28T02:16:43.492" v="629"/>
      <pc:docMkLst>
        <pc:docMk/>
      </pc:docMkLst>
      <pc:sldChg chg="modSp mod">
        <pc:chgData name="LEONARDO MURILLO" userId="86452857e89e878e" providerId="LiveId" clId="{118C0615-22DA-4023-A6B6-6387BE8C7AF6}" dt="2023-08-27T18:15:06.222" v="2" actId="1076"/>
        <pc:sldMkLst>
          <pc:docMk/>
          <pc:sldMk cId="1482975956" sldId="257"/>
        </pc:sldMkLst>
        <pc:spChg chg="mod">
          <ac:chgData name="LEONARDO MURILLO" userId="86452857e89e878e" providerId="LiveId" clId="{118C0615-22DA-4023-A6B6-6387BE8C7AF6}" dt="2023-08-27T18:15:06.222" v="2" actId="1076"/>
          <ac:spMkLst>
            <pc:docMk/>
            <pc:sldMk cId="1482975956" sldId="257"/>
            <ac:spMk id="4" creationId="{3ED4369D-6414-318E-76F7-57BE0461DE33}"/>
          </ac:spMkLst>
        </pc:spChg>
      </pc:sldChg>
      <pc:sldChg chg="del">
        <pc:chgData name="LEONARDO MURILLO" userId="86452857e89e878e" providerId="LiveId" clId="{118C0615-22DA-4023-A6B6-6387BE8C7AF6}" dt="2023-08-27T19:04:14.592" v="607" actId="47"/>
        <pc:sldMkLst>
          <pc:docMk/>
          <pc:sldMk cId="853279415" sldId="262"/>
        </pc:sldMkLst>
      </pc:sldChg>
      <pc:sldChg chg="del">
        <pc:chgData name="LEONARDO MURILLO" userId="86452857e89e878e" providerId="LiveId" clId="{118C0615-22DA-4023-A6B6-6387BE8C7AF6}" dt="2023-08-27T19:04:06.469" v="605" actId="47"/>
        <pc:sldMkLst>
          <pc:docMk/>
          <pc:sldMk cId="2810661387" sldId="266"/>
        </pc:sldMkLst>
      </pc:sldChg>
      <pc:sldChg chg="del">
        <pc:chgData name="LEONARDO MURILLO" userId="86452857e89e878e" providerId="LiveId" clId="{118C0615-22DA-4023-A6B6-6387BE8C7AF6}" dt="2023-08-27T19:03:55.275" v="599" actId="47"/>
        <pc:sldMkLst>
          <pc:docMk/>
          <pc:sldMk cId="2548909248" sldId="269"/>
        </pc:sldMkLst>
      </pc:sldChg>
      <pc:sldChg chg="addSp delSp modSp mod ord">
        <pc:chgData name="LEONARDO MURILLO" userId="86452857e89e878e" providerId="LiveId" clId="{118C0615-22DA-4023-A6B6-6387BE8C7AF6}" dt="2023-08-27T18:21:05.536" v="178" actId="20577"/>
        <pc:sldMkLst>
          <pc:docMk/>
          <pc:sldMk cId="3695250122" sldId="270"/>
        </pc:sldMkLst>
        <pc:spChg chg="add mod">
          <ac:chgData name="LEONARDO MURILLO" userId="86452857e89e878e" providerId="LiveId" clId="{118C0615-22DA-4023-A6B6-6387BE8C7AF6}" dt="2023-08-27T18:19:29.333" v="163" actId="1036"/>
          <ac:spMkLst>
            <pc:docMk/>
            <pc:sldMk cId="3695250122" sldId="270"/>
            <ac:spMk id="2" creationId="{89281BD3-4D4F-63B1-33F0-F44200483D51}"/>
          </ac:spMkLst>
        </pc:spChg>
        <pc:spChg chg="add del mod">
          <ac:chgData name="LEONARDO MURILLO" userId="86452857e89e878e" providerId="LiveId" clId="{118C0615-22DA-4023-A6B6-6387BE8C7AF6}" dt="2023-08-27T18:18:49.407" v="154"/>
          <ac:spMkLst>
            <pc:docMk/>
            <pc:sldMk cId="3695250122" sldId="270"/>
            <ac:spMk id="4" creationId="{361A621D-CB8A-F37C-784E-52C4ACF183BE}"/>
          </ac:spMkLst>
        </pc:spChg>
        <pc:spChg chg="mod">
          <ac:chgData name="LEONARDO MURILLO" userId="86452857e89e878e" providerId="LiveId" clId="{118C0615-22DA-4023-A6B6-6387BE8C7AF6}" dt="2023-08-27T18:19:22.409" v="160" actId="1076"/>
          <ac:spMkLst>
            <pc:docMk/>
            <pc:sldMk cId="3695250122" sldId="270"/>
            <ac:spMk id="6" creationId="{322C3AEE-C032-2061-E64A-B6C881E1C4D4}"/>
          </ac:spMkLst>
        </pc:spChg>
        <pc:spChg chg="add mod">
          <ac:chgData name="LEONARDO MURILLO" userId="86452857e89e878e" providerId="LiveId" clId="{118C0615-22DA-4023-A6B6-6387BE8C7AF6}" dt="2023-08-27T18:21:05.536" v="178" actId="20577"/>
          <ac:spMkLst>
            <pc:docMk/>
            <pc:sldMk cId="3695250122" sldId="270"/>
            <ac:spMk id="9" creationId="{CD0F1372-FE2E-BEC7-6F89-5453F09053CC}"/>
          </ac:spMkLst>
        </pc:spChg>
        <pc:spChg chg="mod">
          <ac:chgData name="LEONARDO MURILLO" userId="86452857e89e878e" providerId="LiveId" clId="{118C0615-22DA-4023-A6B6-6387BE8C7AF6}" dt="2023-08-27T18:17:41.513" v="142" actId="1035"/>
          <ac:spMkLst>
            <pc:docMk/>
            <pc:sldMk cId="3695250122" sldId="270"/>
            <ac:spMk id="10" creationId="{AAC550C6-E84D-16D9-7378-1E85BF2B3B2B}"/>
          </ac:spMkLst>
        </pc:spChg>
        <pc:spChg chg="mod">
          <ac:chgData name="LEONARDO MURILLO" userId="86452857e89e878e" providerId="LiveId" clId="{118C0615-22DA-4023-A6B6-6387BE8C7AF6}" dt="2023-08-27T18:17:41.513" v="142" actId="1035"/>
          <ac:spMkLst>
            <pc:docMk/>
            <pc:sldMk cId="3695250122" sldId="270"/>
            <ac:spMk id="14" creationId="{6E1A26E1-3FF1-2E27-AF6C-4723B0315A47}"/>
          </ac:spMkLst>
        </pc:spChg>
        <pc:spChg chg="mod">
          <ac:chgData name="LEONARDO MURILLO" userId="86452857e89e878e" providerId="LiveId" clId="{118C0615-22DA-4023-A6B6-6387BE8C7AF6}" dt="2023-08-27T18:18:06.072" v="147" actId="1076"/>
          <ac:spMkLst>
            <pc:docMk/>
            <pc:sldMk cId="3695250122" sldId="270"/>
            <ac:spMk id="16" creationId="{A44FBD80-1D8B-EA97-FCED-660294905DE1}"/>
          </ac:spMkLst>
        </pc:spChg>
        <pc:spChg chg="mod">
          <ac:chgData name="LEONARDO MURILLO" userId="86452857e89e878e" providerId="LiveId" clId="{118C0615-22DA-4023-A6B6-6387BE8C7AF6}" dt="2023-08-27T18:17:41.513" v="142" actId="1035"/>
          <ac:spMkLst>
            <pc:docMk/>
            <pc:sldMk cId="3695250122" sldId="270"/>
            <ac:spMk id="17" creationId="{52E1F74E-EDEA-A67D-AE58-6877AE7A3652}"/>
          </ac:spMkLst>
        </pc:spChg>
        <pc:spChg chg="mod">
          <ac:chgData name="LEONARDO MURILLO" userId="86452857e89e878e" providerId="LiveId" clId="{118C0615-22DA-4023-A6B6-6387BE8C7AF6}" dt="2023-08-27T18:17:41.513" v="142" actId="1035"/>
          <ac:spMkLst>
            <pc:docMk/>
            <pc:sldMk cId="3695250122" sldId="270"/>
            <ac:spMk id="20" creationId="{8CBD3241-CCCE-E337-6082-4B5D7F13774B}"/>
          </ac:spMkLst>
        </pc:spChg>
        <pc:spChg chg="mod">
          <ac:chgData name="LEONARDO MURILLO" userId="86452857e89e878e" providerId="LiveId" clId="{118C0615-22DA-4023-A6B6-6387BE8C7AF6}" dt="2023-08-27T18:18:23.158" v="150" actId="1076"/>
          <ac:spMkLst>
            <pc:docMk/>
            <pc:sldMk cId="3695250122" sldId="270"/>
            <ac:spMk id="22" creationId="{5312B1BA-1EAE-5AC9-317F-4F10B9C055F7}"/>
          </ac:spMkLst>
        </pc:spChg>
        <pc:spChg chg="mod">
          <ac:chgData name="LEONARDO MURILLO" userId="86452857e89e878e" providerId="LiveId" clId="{118C0615-22DA-4023-A6B6-6387BE8C7AF6}" dt="2023-08-27T18:18:44.853" v="152" actId="108"/>
          <ac:spMkLst>
            <pc:docMk/>
            <pc:sldMk cId="3695250122" sldId="270"/>
            <ac:spMk id="23" creationId="{8EAB7914-EF77-E050-57EB-C0D5ED7D05E7}"/>
          </ac:spMkLst>
        </pc:spChg>
        <pc:spChg chg="mod">
          <ac:chgData name="LEONARDO MURILLO" userId="86452857e89e878e" providerId="LiveId" clId="{118C0615-22DA-4023-A6B6-6387BE8C7AF6}" dt="2023-08-27T18:17:56.437" v="145" actId="1076"/>
          <ac:spMkLst>
            <pc:docMk/>
            <pc:sldMk cId="3695250122" sldId="270"/>
            <ac:spMk id="25" creationId="{D42BF267-E134-726E-D5B0-EED5890D82D1}"/>
          </ac:spMkLst>
        </pc:spChg>
        <pc:picChg chg="add mod">
          <ac:chgData name="LEONARDO MURILLO" userId="86452857e89e878e" providerId="LiveId" clId="{118C0615-22DA-4023-A6B6-6387BE8C7AF6}" dt="2023-08-27T18:19:29.333" v="163" actId="1036"/>
          <ac:picMkLst>
            <pc:docMk/>
            <pc:sldMk cId="3695250122" sldId="270"/>
            <ac:picMk id="3" creationId="{A5BDA9F3-9E56-735C-EAA0-F1C513F3ADFE}"/>
          </ac:picMkLst>
        </pc:picChg>
        <pc:picChg chg="mod">
          <ac:chgData name="LEONARDO MURILLO" userId="86452857e89e878e" providerId="LiveId" clId="{118C0615-22DA-4023-A6B6-6387BE8C7AF6}" dt="2023-08-27T18:19:09.605" v="159" actId="1076"/>
          <ac:picMkLst>
            <pc:docMk/>
            <pc:sldMk cId="3695250122" sldId="270"/>
            <ac:picMk id="5" creationId="{01FBA5EB-53BE-03C2-29E5-43305DD1E1B5}"/>
          </ac:picMkLst>
        </pc:picChg>
        <pc:picChg chg="add del mod">
          <ac:chgData name="LEONARDO MURILLO" userId="86452857e89e878e" providerId="LiveId" clId="{118C0615-22DA-4023-A6B6-6387BE8C7AF6}" dt="2023-08-27T18:18:49.407" v="154"/>
          <ac:picMkLst>
            <pc:docMk/>
            <pc:sldMk cId="3695250122" sldId="270"/>
            <ac:picMk id="7" creationId="{424928D1-F3B7-8704-14D9-C6248BE29188}"/>
          </ac:picMkLst>
        </pc:picChg>
        <pc:picChg chg="mod">
          <ac:chgData name="LEONARDO MURILLO" userId="86452857e89e878e" providerId="LiveId" clId="{118C0615-22DA-4023-A6B6-6387BE8C7AF6}" dt="2023-08-27T18:17:41.513" v="142" actId="1035"/>
          <ac:picMkLst>
            <pc:docMk/>
            <pc:sldMk cId="3695250122" sldId="270"/>
            <ac:picMk id="8" creationId="{C93D6B81-DE9B-EA66-0796-A6F4EF9BC86C}"/>
          </ac:picMkLst>
        </pc:picChg>
        <pc:picChg chg="mod">
          <ac:chgData name="LEONARDO MURILLO" userId="86452857e89e878e" providerId="LiveId" clId="{118C0615-22DA-4023-A6B6-6387BE8C7AF6}" dt="2023-08-27T18:17:41.513" v="142" actId="1035"/>
          <ac:picMkLst>
            <pc:docMk/>
            <pc:sldMk cId="3695250122" sldId="270"/>
            <ac:picMk id="15" creationId="{236E2B41-786B-7AF7-1B05-344597404193}"/>
          </ac:picMkLst>
        </pc:picChg>
        <pc:picChg chg="mod">
          <ac:chgData name="LEONARDO MURILLO" userId="86452857e89e878e" providerId="LiveId" clId="{118C0615-22DA-4023-A6B6-6387BE8C7AF6}" dt="2023-08-27T18:17:41.513" v="142" actId="1035"/>
          <ac:picMkLst>
            <pc:docMk/>
            <pc:sldMk cId="3695250122" sldId="270"/>
            <ac:picMk id="19" creationId="{451A8A93-DD10-1BDF-EB3E-30CF922B1337}"/>
          </ac:picMkLst>
        </pc:picChg>
        <pc:picChg chg="mod">
          <ac:chgData name="LEONARDO MURILLO" userId="86452857e89e878e" providerId="LiveId" clId="{118C0615-22DA-4023-A6B6-6387BE8C7AF6}" dt="2023-08-27T18:17:41.513" v="142" actId="1035"/>
          <ac:picMkLst>
            <pc:docMk/>
            <pc:sldMk cId="3695250122" sldId="270"/>
            <ac:picMk id="21" creationId="{94CFD176-2D8E-69BE-004C-45C597120603}"/>
          </ac:picMkLst>
        </pc:picChg>
      </pc:sldChg>
      <pc:sldChg chg="del">
        <pc:chgData name="LEONARDO MURILLO" userId="86452857e89e878e" providerId="LiveId" clId="{118C0615-22DA-4023-A6B6-6387BE8C7AF6}" dt="2023-08-27T19:03:57.524" v="600" actId="47"/>
        <pc:sldMkLst>
          <pc:docMk/>
          <pc:sldMk cId="2199890516" sldId="274"/>
        </pc:sldMkLst>
      </pc:sldChg>
      <pc:sldChg chg="del">
        <pc:chgData name="LEONARDO MURILLO" userId="86452857e89e878e" providerId="LiveId" clId="{118C0615-22DA-4023-A6B6-6387BE8C7AF6}" dt="2023-08-27T19:03:59.141" v="601" actId="47"/>
        <pc:sldMkLst>
          <pc:docMk/>
          <pc:sldMk cId="2233837470" sldId="276"/>
        </pc:sldMkLst>
      </pc:sldChg>
      <pc:sldChg chg="del">
        <pc:chgData name="LEONARDO MURILLO" userId="86452857e89e878e" providerId="LiveId" clId="{118C0615-22DA-4023-A6B6-6387BE8C7AF6}" dt="2023-08-27T19:04:16.295" v="608" actId="47"/>
        <pc:sldMkLst>
          <pc:docMk/>
          <pc:sldMk cId="2356112406" sldId="278"/>
        </pc:sldMkLst>
      </pc:sldChg>
      <pc:sldChg chg="del">
        <pc:chgData name="LEONARDO MURILLO" userId="86452857e89e878e" providerId="LiveId" clId="{118C0615-22DA-4023-A6B6-6387BE8C7AF6}" dt="2023-08-27T19:04:08.942" v="606" actId="47"/>
        <pc:sldMkLst>
          <pc:docMk/>
          <pc:sldMk cId="4276867544" sldId="280"/>
        </pc:sldMkLst>
      </pc:sldChg>
      <pc:sldChg chg="del">
        <pc:chgData name="LEONARDO MURILLO" userId="86452857e89e878e" providerId="LiveId" clId="{118C0615-22DA-4023-A6B6-6387BE8C7AF6}" dt="2023-08-27T19:04:25.716" v="609" actId="47"/>
        <pc:sldMkLst>
          <pc:docMk/>
          <pc:sldMk cId="3707830363" sldId="3689"/>
        </pc:sldMkLst>
      </pc:sldChg>
      <pc:sldChg chg="del">
        <pc:chgData name="LEONARDO MURILLO" userId="86452857e89e878e" providerId="LiveId" clId="{118C0615-22DA-4023-A6B6-6387BE8C7AF6}" dt="2023-08-27T19:03:54.206" v="598" actId="47"/>
        <pc:sldMkLst>
          <pc:docMk/>
          <pc:sldMk cId="3114266131" sldId="3691"/>
        </pc:sldMkLst>
      </pc:sldChg>
      <pc:sldChg chg="addSp delSp modSp mod">
        <pc:chgData name="LEONARDO MURILLO" userId="86452857e89e878e" providerId="LiveId" clId="{118C0615-22DA-4023-A6B6-6387BE8C7AF6}" dt="2023-08-28T02:13:50.094" v="611"/>
        <pc:sldMkLst>
          <pc:docMk/>
          <pc:sldMk cId="2250394515" sldId="3692"/>
        </pc:sldMkLst>
        <pc:spChg chg="mod">
          <ac:chgData name="LEONARDO MURILLO" userId="86452857e89e878e" providerId="LiveId" clId="{118C0615-22DA-4023-A6B6-6387BE8C7AF6}" dt="2023-08-27T18:24:08.010" v="187" actId="1076"/>
          <ac:spMkLst>
            <pc:docMk/>
            <pc:sldMk cId="2250394515" sldId="3692"/>
            <ac:spMk id="15" creationId="{C6ABFE80-51F8-DFB5-2161-323C90588CAE}"/>
          </ac:spMkLst>
        </pc:spChg>
        <pc:spChg chg="del">
          <ac:chgData name="LEONARDO MURILLO" userId="86452857e89e878e" providerId="LiveId" clId="{118C0615-22DA-4023-A6B6-6387BE8C7AF6}" dt="2023-08-27T18:23:21.151" v="180" actId="478"/>
          <ac:spMkLst>
            <pc:docMk/>
            <pc:sldMk cId="2250394515" sldId="3692"/>
            <ac:spMk id="16" creationId="{361ADD87-D267-8604-3269-23A2E2A24927}"/>
          </ac:spMkLst>
        </pc:spChg>
        <pc:spChg chg="del">
          <ac:chgData name="LEONARDO MURILLO" userId="86452857e89e878e" providerId="LiveId" clId="{118C0615-22DA-4023-A6B6-6387BE8C7AF6}" dt="2023-08-27T18:23:21.151" v="180" actId="478"/>
          <ac:spMkLst>
            <pc:docMk/>
            <pc:sldMk cId="2250394515" sldId="3692"/>
            <ac:spMk id="19" creationId="{0A301E6E-A396-329B-B558-0C7EB3F74DEA}"/>
          </ac:spMkLst>
        </pc:spChg>
        <pc:picChg chg="add mod">
          <ac:chgData name="LEONARDO MURILLO" userId="86452857e89e878e" providerId="LiveId" clId="{118C0615-22DA-4023-A6B6-6387BE8C7AF6}" dt="2023-08-28T02:13:50.094" v="611"/>
          <ac:picMkLst>
            <pc:docMk/>
            <pc:sldMk cId="2250394515" sldId="3692"/>
            <ac:picMk id="2" creationId="{FDAA5395-93B1-C18C-98A1-F65598E4EAFD}"/>
          </ac:picMkLst>
        </pc:picChg>
      </pc:sldChg>
      <pc:sldChg chg="del">
        <pc:chgData name="LEONARDO MURILLO" userId="86452857e89e878e" providerId="LiveId" clId="{118C0615-22DA-4023-A6B6-6387BE8C7AF6}" dt="2023-08-27T19:04:00.436" v="602" actId="47"/>
        <pc:sldMkLst>
          <pc:docMk/>
          <pc:sldMk cId="3254200537" sldId="3693"/>
        </pc:sldMkLst>
      </pc:sldChg>
      <pc:sldChg chg="del">
        <pc:chgData name="LEONARDO MURILLO" userId="86452857e89e878e" providerId="LiveId" clId="{118C0615-22DA-4023-A6B6-6387BE8C7AF6}" dt="2023-08-27T19:04:01.643" v="603" actId="47"/>
        <pc:sldMkLst>
          <pc:docMk/>
          <pc:sldMk cId="1164228806" sldId="3694"/>
        </pc:sldMkLst>
      </pc:sldChg>
      <pc:sldChg chg="del">
        <pc:chgData name="LEONARDO MURILLO" userId="86452857e89e878e" providerId="LiveId" clId="{118C0615-22DA-4023-A6B6-6387BE8C7AF6}" dt="2023-08-27T19:04:04.584" v="604" actId="47"/>
        <pc:sldMkLst>
          <pc:docMk/>
          <pc:sldMk cId="2009313691" sldId="3695"/>
        </pc:sldMkLst>
      </pc:sldChg>
      <pc:sldChg chg="addSp delSp modSp mod">
        <pc:chgData name="LEONARDO MURILLO" userId="86452857e89e878e" providerId="LiveId" clId="{118C0615-22DA-4023-A6B6-6387BE8C7AF6}" dt="2023-08-28T02:14:03.643" v="613" actId="1076"/>
        <pc:sldMkLst>
          <pc:docMk/>
          <pc:sldMk cId="765894080" sldId="3697"/>
        </pc:sldMkLst>
        <pc:spChg chg="mod">
          <ac:chgData name="LEONARDO MURILLO" userId="86452857e89e878e" providerId="LiveId" clId="{118C0615-22DA-4023-A6B6-6387BE8C7AF6}" dt="2023-08-27T18:25:10.394" v="198" actId="1076"/>
          <ac:spMkLst>
            <pc:docMk/>
            <pc:sldMk cId="765894080" sldId="3697"/>
            <ac:spMk id="15" creationId="{C6ABFE80-51F8-DFB5-2161-323C90588CAE}"/>
          </ac:spMkLst>
        </pc:spChg>
        <pc:spChg chg="mod">
          <ac:chgData name="LEONARDO MURILLO" userId="86452857e89e878e" providerId="LiveId" clId="{118C0615-22DA-4023-A6B6-6387BE8C7AF6}" dt="2023-08-27T18:25:05.765" v="197" actId="123"/>
          <ac:spMkLst>
            <pc:docMk/>
            <pc:sldMk cId="765894080" sldId="3697"/>
            <ac:spMk id="16" creationId="{361ADD87-D267-8604-3269-23A2E2A24927}"/>
          </ac:spMkLst>
        </pc:spChg>
        <pc:spChg chg="del">
          <ac:chgData name="LEONARDO MURILLO" userId="86452857e89e878e" providerId="LiveId" clId="{118C0615-22DA-4023-A6B6-6387BE8C7AF6}" dt="2023-08-27T18:24:45.965" v="191" actId="478"/>
          <ac:spMkLst>
            <pc:docMk/>
            <pc:sldMk cId="765894080" sldId="3697"/>
            <ac:spMk id="19" creationId="{0A301E6E-A396-329B-B558-0C7EB3F74DEA}"/>
          </ac:spMkLst>
        </pc:spChg>
        <pc:picChg chg="add mod">
          <ac:chgData name="LEONARDO MURILLO" userId="86452857e89e878e" providerId="LiveId" clId="{118C0615-22DA-4023-A6B6-6387BE8C7AF6}" dt="2023-08-28T02:14:03.643" v="613" actId="1076"/>
          <ac:picMkLst>
            <pc:docMk/>
            <pc:sldMk cId="765894080" sldId="3697"/>
            <ac:picMk id="3" creationId="{6281C5AE-D2AC-6D8F-9062-99137D548CA0}"/>
          </ac:picMkLst>
        </pc:picChg>
      </pc:sldChg>
      <pc:sldChg chg="addSp delSp modSp mod">
        <pc:chgData name="LEONARDO MURILLO" userId="86452857e89e878e" providerId="LiveId" clId="{118C0615-22DA-4023-A6B6-6387BE8C7AF6}" dt="2023-08-27T18:27:35.728" v="212"/>
        <pc:sldMkLst>
          <pc:docMk/>
          <pc:sldMk cId="1594258603" sldId="3698"/>
        </pc:sldMkLst>
        <pc:spChg chg="add mod">
          <ac:chgData name="LEONARDO MURILLO" userId="86452857e89e878e" providerId="LiveId" clId="{118C0615-22DA-4023-A6B6-6387BE8C7AF6}" dt="2023-08-27T18:27:26.047" v="211" actId="1076"/>
          <ac:spMkLst>
            <pc:docMk/>
            <pc:sldMk cId="1594258603" sldId="3698"/>
            <ac:spMk id="3" creationId="{A9B220F2-A8CC-629D-C32B-4A192A2E6472}"/>
          </ac:spMkLst>
        </pc:spChg>
        <pc:spChg chg="add mod">
          <ac:chgData name="LEONARDO MURILLO" userId="86452857e89e878e" providerId="LiveId" clId="{118C0615-22DA-4023-A6B6-6387BE8C7AF6}" dt="2023-08-27T18:27:26.047" v="211" actId="1076"/>
          <ac:spMkLst>
            <pc:docMk/>
            <pc:sldMk cId="1594258603" sldId="3698"/>
            <ac:spMk id="4" creationId="{049BA74A-D797-C773-3929-0B6019AB78CE}"/>
          </ac:spMkLst>
        </pc:spChg>
        <pc:spChg chg="add mod">
          <ac:chgData name="LEONARDO MURILLO" userId="86452857e89e878e" providerId="LiveId" clId="{118C0615-22DA-4023-A6B6-6387BE8C7AF6}" dt="2023-08-27T18:27:26.047" v="211" actId="1076"/>
          <ac:spMkLst>
            <pc:docMk/>
            <pc:sldMk cId="1594258603" sldId="3698"/>
            <ac:spMk id="5" creationId="{29A40EEF-4667-F764-17AE-F5FE4B820121}"/>
          </ac:spMkLst>
        </pc:spChg>
        <pc:spChg chg="add mod">
          <ac:chgData name="LEONARDO MURILLO" userId="86452857e89e878e" providerId="LiveId" clId="{118C0615-22DA-4023-A6B6-6387BE8C7AF6}" dt="2023-08-27T18:27:26.047" v="211" actId="1076"/>
          <ac:spMkLst>
            <pc:docMk/>
            <pc:sldMk cId="1594258603" sldId="3698"/>
            <ac:spMk id="7" creationId="{97781116-44E1-E111-F423-4D5EF56FAF5B}"/>
          </ac:spMkLst>
        </pc:spChg>
        <pc:spChg chg="add mod">
          <ac:chgData name="LEONARDO MURILLO" userId="86452857e89e878e" providerId="LiveId" clId="{118C0615-22DA-4023-A6B6-6387BE8C7AF6}" dt="2023-08-27T18:27:26.047" v="211" actId="1076"/>
          <ac:spMkLst>
            <pc:docMk/>
            <pc:sldMk cId="1594258603" sldId="3698"/>
            <ac:spMk id="8" creationId="{C445054C-F72C-2E67-8CD6-DD6D2EE4261E}"/>
          </ac:spMkLst>
        </pc:spChg>
        <pc:spChg chg="add mod">
          <ac:chgData name="LEONARDO MURILLO" userId="86452857e89e878e" providerId="LiveId" clId="{118C0615-22DA-4023-A6B6-6387BE8C7AF6}" dt="2023-08-27T18:27:26.047" v="211" actId="1076"/>
          <ac:spMkLst>
            <pc:docMk/>
            <pc:sldMk cId="1594258603" sldId="3698"/>
            <ac:spMk id="9" creationId="{BE3EB3A8-EB65-65F7-3639-1AD7A71FDF70}"/>
          </ac:spMkLst>
        </pc:spChg>
        <pc:spChg chg="add mod">
          <ac:chgData name="LEONARDO MURILLO" userId="86452857e89e878e" providerId="LiveId" clId="{118C0615-22DA-4023-A6B6-6387BE8C7AF6}" dt="2023-08-27T18:27:26.047" v="211" actId="1076"/>
          <ac:spMkLst>
            <pc:docMk/>
            <pc:sldMk cId="1594258603" sldId="3698"/>
            <ac:spMk id="10" creationId="{50BD643D-4CE3-8ACC-860F-211D90039762}"/>
          </ac:spMkLst>
        </pc:spChg>
        <pc:spChg chg="add mod">
          <ac:chgData name="LEONARDO MURILLO" userId="86452857e89e878e" providerId="LiveId" clId="{118C0615-22DA-4023-A6B6-6387BE8C7AF6}" dt="2023-08-27T18:27:26.047" v="211" actId="1076"/>
          <ac:spMkLst>
            <pc:docMk/>
            <pc:sldMk cId="1594258603" sldId="3698"/>
            <ac:spMk id="11" creationId="{93F07286-025B-0EF6-EE48-3F657CFB4352}"/>
          </ac:spMkLst>
        </pc:spChg>
        <pc:spChg chg="mod">
          <ac:chgData name="LEONARDO MURILLO" userId="86452857e89e878e" providerId="LiveId" clId="{118C0615-22DA-4023-A6B6-6387BE8C7AF6}" dt="2023-08-27T18:27:21.415" v="210"/>
          <ac:spMkLst>
            <pc:docMk/>
            <pc:sldMk cId="1594258603" sldId="3698"/>
            <ac:spMk id="13" creationId="{C97D77E5-AE10-741B-0823-996954252933}"/>
          </ac:spMkLst>
        </pc:spChg>
        <pc:spChg chg="mod">
          <ac:chgData name="LEONARDO MURILLO" userId="86452857e89e878e" providerId="LiveId" clId="{118C0615-22DA-4023-A6B6-6387BE8C7AF6}" dt="2023-08-27T18:27:21.415" v="210"/>
          <ac:spMkLst>
            <pc:docMk/>
            <pc:sldMk cId="1594258603" sldId="3698"/>
            <ac:spMk id="14" creationId="{702302C8-997E-6991-A3E9-011BF5784B22}"/>
          </ac:spMkLst>
        </pc:spChg>
        <pc:spChg chg="mod">
          <ac:chgData name="LEONARDO MURILLO" userId="86452857e89e878e" providerId="LiveId" clId="{118C0615-22DA-4023-A6B6-6387BE8C7AF6}" dt="2023-08-27T18:27:05.827" v="207" actId="14100"/>
          <ac:spMkLst>
            <pc:docMk/>
            <pc:sldMk cId="1594258603" sldId="3698"/>
            <ac:spMk id="15" creationId="{C6ABFE80-51F8-DFB5-2161-323C90588CAE}"/>
          </ac:spMkLst>
        </pc:spChg>
        <pc:spChg chg="del">
          <ac:chgData name="LEONARDO MURILLO" userId="86452857e89e878e" providerId="LiveId" clId="{118C0615-22DA-4023-A6B6-6387BE8C7AF6}" dt="2023-08-27T18:27:10.152" v="209" actId="478"/>
          <ac:spMkLst>
            <pc:docMk/>
            <pc:sldMk cId="1594258603" sldId="3698"/>
            <ac:spMk id="16" creationId="{361ADD87-D267-8604-3269-23A2E2A24927}"/>
          </ac:spMkLst>
        </pc:spChg>
        <pc:spChg chg="add mod">
          <ac:chgData name="LEONARDO MURILLO" userId="86452857e89e878e" providerId="LiveId" clId="{118C0615-22DA-4023-A6B6-6387BE8C7AF6}" dt="2023-08-27T18:27:26.047" v="211" actId="1076"/>
          <ac:spMkLst>
            <pc:docMk/>
            <pc:sldMk cId="1594258603" sldId="3698"/>
            <ac:spMk id="17" creationId="{63014DA3-FD67-D874-10D3-559EFCE54559}"/>
          </ac:spMkLst>
        </pc:spChg>
        <pc:spChg chg="add mod">
          <ac:chgData name="LEONARDO MURILLO" userId="86452857e89e878e" providerId="LiveId" clId="{118C0615-22DA-4023-A6B6-6387BE8C7AF6}" dt="2023-08-27T18:27:26.047" v="211" actId="1076"/>
          <ac:spMkLst>
            <pc:docMk/>
            <pc:sldMk cId="1594258603" sldId="3698"/>
            <ac:spMk id="18" creationId="{2F76DEF5-72AD-1F2C-973C-EB28A3A716ED}"/>
          </ac:spMkLst>
        </pc:spChg>
        <pc:spChg chg="del">
          <ac:chgData name="LEONARDO MURILLO" userId="86452857e89e878e" providerId="LiveId" clId="{118C0615-22DA-4023-A6B6-6387BE8C7AF6}" dt="2023-08-27T18:27:08.749" v="208" actId="478"/>
          <ac:spMkLst>
            <pc:docMk/>
            <pc:sldMk cId="1594258603" sldId="3698"/>
            <ac:spMk id="19" creationId="{0A301E6E-A396-329B-B558-0C7EB3F74DEA}"/>
          </ac:spMkLst>
        </pc:spChg>
        <pc:spChg chg="add mod">
          <ac:chgData name="LEONARDO MURILLO" userId="86452857e89e878e" providerId="LiveId" clId="{118C0615-22DA-4023-A6B6-6387BE8C7AF6}" dt="2023-08-27T18:27:26.047" v="211" actId="1076"/>
          <ac:spMkLst>
            <pc:docMk/>
            <pc:sldMk cId="1594258603" sldId="3698"/>
            <ac:spMk id="20" creationId="{02B04402-FD89-F683-792D-0BB4AD9CF9CC}"/>
          </ac:spMkLst>
        </pc:spChg>
        <pc:grpChg chg="add mod">
          <ac:chgData name="LEONARDO MURILLO" userId="86452857e89e878e" providerId="LiveId" clId="{118C0615-22DA-4023-A6B6-6387BE8C7AF6}" dt="2023-08-27T18:27:26.047" v="211" actId="1076"/>
          <ac:grpSpMkLst>
            <pc:docMk/>
            <pc:sldMk cId="1594258603" sldId="3698"/>
            <ac:grpSpMk id="12" creationId="{092D42DA-B109-0A9B-723F-36733D27F863}"/>
          </ac:grpSpMkLst>
        </pc:grpChg>
        <pc:picChg chg="add mod">
          <ac:chgData name="LEONARDO MURILLO" userId="86452857e89e878e" providerId="LiveId" clId="{118C0615-22DA-4023-A6B6-6387BE8C7AF6}" dt="2023-08-27T18:27:26.047" v="211" actId="1076"/>
          <ac:picMkLst>
            <pc:docMk/>
            <pc:sldMk cId="1594258603" sldId="3698"/>
            <ac:picMk id="2" creationId="{618B66E6-08ED-7E29-30DD-17801CD02AF6}"/>
          </ac:picMkLst>
        </pc:picChg>
        <pc:picChg chg="add mod">
          <ac:chgData name="LEONARDO MURILLO" userId="86452857e89e878e" providerId="LiveId" clId="{118C0615-22DA-4023-A6B6-6387BE8C7AF6}" dt="2023-08-27T18:27:26.047" v="211" actId="1076"/>
          <ac:picMkLst>
            <pc:docMk/>
            <pc:sldMk cId="1594258603" sldId="3698"/>
            <ac:picMk id="6" creationId="{D4BB820A-7E8A-90FF-10F7-97B78214F7B1}"/>
          </ac:picMkLst>
        </pc:picChg>
        <pc:picChg chg="add mod">
          <ac:chgData name="LEONARDO MURILLO" userId="86452857e89e878e" providerId="LiveId" clId="{118C0615-22DA-4023-A6B6-6387BE8C7AF6}" dt="2023-08-27T18:27:35.728" v="212"/>
          <ac:picMkLst>
            <pc:docMk/>
            <pc:sldMk cId="1594258603" sldId="3698"/>
            <ac:picMk id="21" creationId="{522FF9F4-D905-A1A7-F8FE-DD8FACB45B79}"/>
          </ac:picMkLst>
        </pc:picChg>
      </pc:sldChg>
      <pc:sldChg chg="addSp delSp modSp mod">
        <pc:chgData name="LEONARDO MURILLO" userId="86452857e89e878e" providerId="LiveId" clId="{118C0615-22DA-4023-A6B6-6387BE8C7AF6}" dt="2023-08-27T18:33:00.272" v="282" actId="1076"/>
        <pc:sldMkLst>
          <pc:docMk/>
          <pc:sldMk cId="346492433" sldId="3699"/>
        </pc:sldMkLst>
        <pc:spChg chg="add mod">
          <ac:chgData name="LEONARDO MURILLO" userId="86452857e89e878e" providerId="LiveId" clId="{118C0615-22DA-4023-A6B6-6387BE8C7AF6}" dt="2023-08-27T18:33:00.272" v="282" actId="1076"/>
          <ac:spMkLst>
            <pc:docMk/>
            <pc:sldMk cId="346492433" sldId="3699"/>
            <ac:spMk id="3" creationId="{17A9560E-7E51-29D6-15F7-ABBD1F376C3D}"/>
          </ac:spMkLst>
        </pc:spChg>
        <pc:spChg chg="mod">
          <ac:chgData name="LEONARDO MURILLO" userId="86452857e89e878e" providerId="LiveId" clId="{118C0615-22DA-4023-A6B6-6387BE8C7AF6}" dt="2023-08-27T18:32:36.921" v="277" actId="1076"/>
          <ac:spMkLst>
            <pc:docMk/>
            <pc:sldMk cId="346492433" sldId="3699"/>
            <ac:spMk id="15" creationId="{C6ABFE80-51F8-DFB5-2161-323C90588CAE}"/>
          </ac:spMkLst>
        </pc:spChg>
        <pc:spChg chg="del">
          <ac:chgData name="LEONARDO MURILLO" userId="86452857e89e878e" providerId="LiveId" clId="{118C0615-22DA-4023-A6B6-6387BE8C7AF6}" dt="2023-08-27T18:31:30.949" v="265" actId="478"/>
          <ac:spMkLst>
            <pc:docMk/>
            <pc:sldMk cId="346492433" sldId="3699"/>
            <ac:spMk id="16" creationId="{361ADD87-D267-8604-3269-23A2E2A24927}"/>
          </ac:spMkLst>
        </pc:spChg>
        <pc:spChg chg="del">
          <ac:chgData name="LEONARDO MURILLO" userId="86452857e89e878e" providerId="LiveId" clId="{118C0615-22DA-4023-A6B6-6387BE8C7AF6}" dt="2023-08-27T18:31:33.227" v="266" actId="478"/>
          <ac:spMkLst>
            <pc:docMk/>
            <pc:sldMk cId="346492433" sldId="3699"/>
            <ac:spMk id="19" creationId="{0A301E6E-A396-329B-B558-0C7EB3F74DEA}"/>
          </ac:spMkLst>
        </pc:spChg>
        <pc:picChg chg="add mod modCrop">
          <ac:chgData name="LEONARDO MURILLO" userId="86452857e89e878e" providerId="LiveId" clId="{118C0615-22DA-4023-A6B6-6387BE8C7AF6}" dt="2023-08-27T18:32:56.435" v="281" actId="1076"/>
          <ac:picMkLst>
            <pc:docMk/>
            <pc:sldMk cId="346492433" sldId="3699"/>
            <ac:picMk id="2" creationId="{A37A221B-EFA4-BD1D-E712-21D2CA4C4EB9}"/>
          </ac:picMkLst>
        </pc:picChg>
      </pc:sldChg>
      <pc:sldChg chg="del">
        <pc:chgData name="LEONARDO MURILLO" userId="86452857e89e878e" providerId="LiveId" clId="{118C0615-22DA-4023-A6B6-6387BE8C7AF6}" dt="2023-08-28T02:14:11.176" v="614" actId="47"/>
        <pc:sldMkLst>
          <pc:docMk/>
          <pc:sldMk cId="3917704318" sldId="3700"/>
        </pc:sldMkLst>
      </pc:sldChg>
      <pc:sldChg chg="addSp modSp add mod">
        <pc:chgData name="LEONARDO MURILLO" userId="86452857e89e878e" providerId="LiveId" clId="{118C0615-22DA-4023-A6B6-6387BE8C7AF6}" dt="2023-08-27T18:29:17.153" v="234" actId="1076"/>
        <pc:sldMkLst>
          <pc:docMk/>
          <pc:sldMk cId="2476747611" sldId="3702"/>
        </pc:sldMkLst>
        <pc:spChg chg="mod">
          <ac:chgData name="LEONARDO MURILLO" userId="86452857e89e878e" providerId="LiveId" clId="{118C0615-22DA-4023-A6B6-6387BE8C7AF6}" dt="2023-08-27T18:28:12.312" v="217" actId="404"/>
          <ac:spMkLst>
            <pc:docMk/>
            <pc:sldMk cId="2476747611" sldId="3702"/>
            <ac:spMk id="15" creationId="{C6ABFE80-51F8-DFB5-2161-323C90588CAE}"/>
          </ac:spMkLst>
        </pc:spChg>
        <pc:spChg chg="mod">
          <ac:chgData name="LEONARDO MURILLO" userId="86452857e89e878e" providerId="LiveId" clId="{118C0615-22DA-4023-A6B6-6387BE8C7AF6}" dt="2023-08-27T18:28:56.270" v="228" actId="1076"/>
          <ac:spMkLst>
            <pc:docMk/>
            <pc:sldMk cId="2476747611" sldId="3702"/>
            <ac:spMk id="16" creationId="{361ADD87-D267-8604-3269-23A2E2A24927}"/>
          </ac:spMkLst>
        </pc:spChg>
        <pc:spChg chg="mod">
          <ac:chgData name="LEONARDO MURILLO" userId="86452857e89e878e" providerId="LiveId" clId="{118C0615-22DA-4023-A6B6-6387BE8C7AF6}" dt="2023-08-27T18:28:59.918" v="229" actId="1076"/>
          <ac:spMkLst>
            <pc:docMk/>
            <pc:sldMk cId="2476747611" sldId="3702"/>
            <ac:spMk id="19" creationId="{0A301E6E-A396-329B-B558-0C7EB3F74DEA}"/>
          </ac:spMkLst>
        </pc:spChg>
        <pc:picChg chg="add mod">
          <ac:chgData name="LEONARDO MURILLO" userId="86452857e89e878e" providerId="LiveId" clId="{118C0615-22DA-4023-A6B6-6387BE8C7AF6}" dt="2023-08-27T18:29:17.153" v="234" actId="1076"/>
          <ac:picMkLst>
            <pc:docMk/>
            <pc:sldMk cId="2476747611" sldId="3702"/>
            <ac:picMk id="2" creationId="{E0AC5AA1-D10F-84D9-5FD6-3377C6603705}"/>
          </ac:picMkLst>
        </pc:picChg>
        <pc:picChg chg="add mod">
          <ac:chgData name="LEONARDO MURILLO" userId="86452857e89e878e" providerId="LiveId" clId="{118C0615-22DA-4023-A6B6-6387BE8C7AF6}" dt="2023-08-27T18:29:14.400" v="233" actId="1076"/>
          <ac:picMkLst>
            <pc:docMk/>
            <pc:sldMk cId="2476747611" sldId="3702"/>
            <ac:picMk id="3" creationId="{9733600A-55BE-E568-7EC7-EAD680179674}"/>
          </ac:picMkLst>
        </pc:picChg>
      </pc:sldChg>
      <pc:sldChg chg="addSp delSp modSp add mod ord">
        <pc:chgData name="LEONARDO MURILLO" userId="86452857e89e878e" providerId="LiveId" clId="{118C0615-22DA-4023-A6B6-6387BE8C7AF6}" dt="2023-08-28T02:16:43.492" v="629"/>
        <pc:sldMkLst>
          <pc:docMk/>
          <pc:sldMk cId="3915855045" sldId="3703"/>
        </pc:sldMkLst>
        <pc:spChg chg="mod">
          <ac:chgData name="LEONARDO MURILLO" userId="86452857e89e878e" providerId="LiveId" clId="{118C0615-22DA-4023-A6B6-6387BE8C7AF6}" dt="2023-08-27T18:29:45.810" v="239" actId="1076"/>
          <ac:spMkLst>
            <pc:docMk/>
            <pc:sldMk cId="3915855045" sldId="3703"/>
            <ac:spMk id="15" creationId="{C6ABFE80-51F8-DFB5-2161-323C90588CAE}"/>
          </ac:spMkLst>
        </pc:spChg>
        <pc:spChg chg="mod">
          <ac:chgData name="LEONARDO MURILLO" userId="86452857e89e878e" providerId="LiveId" clId="{118C0615-22DA-4023-A6B6-6387BE8C7AF6}" dt="2023-08-27T18:30:10.663" v="245" actId="1076"/>
          <ac:spMkLst>
            <pc:docMk/>
            <pc:sldMk cId="3915855045" sldId="3703"/>
            <ac:spMk id="16" creationId="{361ADD87-D267-8604-3269-23A2E2A24927}"/>
          </ac:spMkLst>
        </pc:spChg>
        <pc:spChg chg="del">
          <ac:chgData name="LEONARDO MURILLO" userId="86452857e89e878e" providerId="LiveId" clId="{118C0615-22DA-4023-A6B6-6387BE8C7AF6}" dt="2023-08-27T18:30:14.012" v="246" actId="478"/>
          <ac:spMkLst>
            <pc:docMk/>
            <pc:sldMk cId="3915855045" sldId="3703"/>
            <ac:spMk id="19" creationId="{0A301E6E-A396-329B-B558-0C7EB3F74DEA}"/>
          </ac:spMkLst>
        </pc:spChg>
        <pc:picChg chg="add mod">
          <ac:chgData name="LEONARDO MURILLO" userId="86452857e89e878e" providerId="LiveId" clId="{118C0615-22DA-4023-A6B6-6387BE8C7AF6}" dt="2023-08-28T02:16:43.492" v="629"/>
          <ac:picMkLst>
            <pc:docMk/>
            <pc:sldMk cId="3915855045" sldId="3703"/>
            <ac:picMk id="2" creationId="{C2F37AB9-409C-36E2-5F28-BD4656D34F30}"/>
          </ac:picMkLst>
        </pc:picChg>
      </pc:sldChg>
      <pc:sldChg chg="addSp delSp modSp add mod">
        <pc:chgData name="LEONARDO MURILLO" userId="86452857e89e878e" providerId="LiveId" clId="{118C0615-22DA-4023-A6B6-6387BE8C7AF6}" dt="2023-08-27T18:34:54.021" v="312" actId="14100"/>
        <pc:sldMkLst>
          <pc:docMk/>
          <pc:sldMk cId="2019177196" sldId="3704"/>
        </pc:sldMkLst>
        <pc:spChg chg="add del mod">
          <ac:chgData name="LEONARDO MURILLO" userId="86452857e89e878e" providerId="LiveId" clId="{118C0615-22DA-4023-A6B6-6387BE8C7AF6}" dt="2023-08-27T18:34:46.459" v="308" actId="478"/>
          <ac:spMkLst>
            <pc:docMk/>
            <pc:sldMk cId="2019177196" sldId="3704"/>
            <ac:spMk id="3" creationId="{AE6C0452-5108-B2CA-02C2-C570962A5ACC}"/>
          </ac:spMkLst>
        </pc:spChg>
        <pc:spChg chg="add mod">
          <ac:chgData name="LEONARDO MURILLO" userId="86452857e89e878e" providerId="LiveId" clId="{118C0615-22DA-4023-A6B6-6387BE8C7AF6}" dt="2023-08-27T18:34:54.021" v="312" actId="14100"/>
          <ac:spMkLst>
            <pc:docMk/>
            <pc:sldMk cId="2019177196" sldId="3704"/>
            <ac:spMk id="4" creationId="{C4DF8934-0CC8-04BF-9C43-4EC01FEA88BC}"/>
          </ac:spMkLst>
        </pc:spChg>
        <pc:spChg chg="mod">
          <ac:chgData name="LEONARDO MURILLO" userId="86452857e89e878e" providerId="LiveId" clId="{118C0615-22DA-4023-A6B6-6387BE8C7AF6}" dt="2023-08-27T18:33:27.948" v="284" actId="1076"/>
          <ac:spMkLst>
            <pc:docMk/>
            <pc:sldMk cId="2019177196" sldId="3704"/>
            <ac:spMk id="15" creationId="{C6ABFE80-51F8-DFB5-2161-323C90588CAE}"/>
          </ac:spMkLst>
        </pc:spChg>
        <pc:spChg chg="del">
          <ac:chgData name="LEONARDO MURILLO" userId="86452857e89e878e" providerId="LiveId" clId="{118C0615-22DA-4023-A6B6-6387BE8C7AF6}" dt="2023-08-27T18:33:30.779" v="285" actId="478"/>
          <ac:spMkLst>
            <pc:docMk/>
            <pc:sldMk cId="2019177196" sldId="3704"/>
            <ac:spMk id="16" creationId="{361ADD87-D267-8604-3269-23A2E2A24927}"/>
          </ac:spMkLst>
        </pc:spChg>
        <pc:spChg chg="del">
          <ac:chgData name="LEONARDO MURILLO" userId="86452857e89e878e" providerId="LiveId" clId="{118C0615-22DA-4023-A6B6-6387BE8C7AF6}" dt="2023-08-27T18:33:30.779" v="285" actId="478"/>
          <ac:spMkLst>
            <pc:docMk/>
            <pc:sldMk cId="2019177196" sldId="3704"/>
            <ac:spMk id="19" creationId="{0A301E6E-A396-329B-B558-0C7EB3F74DEA}"/>
          </ac:spMkLst>
        </pc:spChg>
        <pc:picChg chg="add mod modCrop">
          <ac:chgData name="LEONARDO MURILLO" userId="86452857e89e878e" providerId="LiveId" clId="{118C0615-22DA-4023-A6B6-6387BE8C7AF6}" dt="2023-08-27T18:34:41.313" v="306" actId="14100"/>
          <ac:picMkLst>
            <pc:docMk/>
            <pc:sldMk cId="2019177196" sldId="3704"/>
            <ac:picMk id="2" creationId="{93CFF02B-6586-272D-20EA-2EEA3CC6A234}"/>
          </ac:picMkLst>
        </pc:picChg>
      </pc:sldChg>
      <pc:sldChg chg="addSp modSp add mod">
        <pc:chgData name="LEONARDO MURILLO" userId="86452857e89e878e" providerId="LiveId" clId="{118C0615-22DA-4023-A6B6-6387BE8C7AF6}" dt="2023-08-27T18:37:17.557" v="334" actId="14100"/>
        <pc:sldMkLst>
          <pc:docMk/>
          <pc:sldMk cId="2875505663" sldId="3705"/>
        </pc:sldMkLst>
        <pc:spChg chg="mod">
          <ac:chgData name="LEONARDO MURILLO" userId="86452857e89e878e" providerId="LiveId" clId="{118C0615-22DA-4023-A6B6-6387BE8C7AF6}" dt="2023-08-27T18:35:23.345" v="315" actId="1076"/>
          <ac:spMkLst>
            <pc:docMk/>
            <pc:sldMk cId="2875505663" sldId="3705"/>
            <ac:spMk id="15" creationId="{C6ABFE80-51F8-DFB5-2161-323C90588CAE}"/>
          </ac:spMkLst>
        </pc:spChg>
        <pc:spChg chg="mod">
          <ac:chgData name="LEONARDO MURILLO" userId="86452857e89e878e" providerId="LiveId" clId="{118C0615-22DA-4023-A6B6-6387BE8C7AF6}" dt="2023-08-27T18:35:52.543" v="322" actId="1076"/>
          <ac:spMkLst>
            <pc:docMk/>
            <pc:sldMk cId="2875505663" sldId="3705"/>
            <ac:spMk id="16" creationId="{361ADD87-D267-8604-3269-23A2E2A24927}"/>
          </ac:spMkLst>
        </pc:spChg>
        <pc:spChg chg="mod">
          <ac:chgData name="LEONARDO MURILLO" userId="86452857e89e878e" providerId="LiveId" clId="{118C0615-22DA-4023-A6B6-6387BE8C7AF6}" dt="2023-08-27T18:36:42.424" v="329" actId="1076"/>
          <ac:spMkLst>
            <pc:docMk/>
            <pc:sldMk cId="2875505663" sldId="3705"/>
            <ac:spMk id="19" creationId="{0A301E6E-A396-329B-B558-0C7EB3F74DEA}"/>
          </ac:spMkLst>
        </pc:spChg>
        <pc:picChg chg="add mod">
          <ac:chgData name="LEONARDO MURILLO" userId="86452857e89e878e" providerId="LiveId" clId="{118C0615-22DA-4023-A6B6-6387BE8C7AF6}" dt="2023-08-27T18:37:17.557" v="334" actId="14100"/>
          <ac:picMkLst>
            <pc:docMk/>
            <pc:sldMk cId="2875505663" sldId="3705"/>
            <ac:picMk id="2" creationId="{B42EBEDC-6C2C-BEF2-4CBC-14A799A41C7A}"/>
          </ac:picMkLst>
        </pc:picChg>
      </pc:sldChg>
      <pc:sldChg chg="addSp delSp modSp add mod">
        <pc:chgData name="LEONARDO MURILLO" userId="86452857e89e878e" providerId="LiveId" clId="{118C0615-22DA-4023-A6B6-6387BE8C7AF6}" dt="2023-08-27T18:39:09.799" v="355" actId="1076"/>
        <pc:sldMkLst>
          <pc:docMk/>
          <pc:sldMk cId="2098299966" sldId="3706"/>
        </pc:sldMkLst>
        <pc:spChg chg="add mod">
          <ac:chgData name="LEONARDO MURILLO" userId="86452857e89e878e" providerId="LiveId" clId="{118C0615-22DA-4023-A6B6-6387BE8C7AF6}" dt="2023-08-27T18:39:09.799" v="355" actId="1076"/>
          <ac:spMkLst>
            <pc:docMk/>
            <pc:sldMk cId="2098299966" sldId="3706"/>
            <ac:spMk id="2" creationId="{07787CE5-8EF1-C7CD-DF2E-C49EBACE6605}"/>
          </ac:spMkLst>
        </pc:spChg>
        <pc:spChg chg="add mod">
          <ac:chgData name="LEONARDO MURILLO" userId="86452857e89e878e" providerId="LiveId" clId="{118C0615-22DA-4023-A6B6-6387BE8C7AF6}" dt="2023-08-27T18:39:07.299" v="354" actId="1076"/>
          <ac:spMkLst>
            <pc:docMk/>
            <pc:sldMk cId="2098299966" sldId="3706"/>
            <ac:spMk id="3" creationId="{E450A5F6-989F-D590-F2D2-C40F09FCE53F}"/>
          </ac:spMkLst>
        </pc:spChg>
        <pc:spChg chg="add mod">
          <ac:chgData name="LEONARDO MURILLO" userId="86452857e89e878e" providerId="LiveId" clId="{118C0615-22DA-4023-A6B6-6387BE8C7AF6}" dt="2023-08-27T18:38:46.614" v="351" actId="123"/>
          <ac:spMkLst>
            <pc:docMk/>
            <pc:sldMk cId="2098299966" sldId="3706"/>
            <ac:spMk id="4" creationId="{4EE121DE-53A5-0C7D-27A8-7F92EF22D4DB}"/>
          </ac:spMkLst>
        </pc:spChg>
        <pc:spChg chg="mod">
          <ac:chgData name="LEONARDO MURILLO" userId="86452857e89e878e" providerId="LiveId" clId="{118C0615-22DA-4023-A6B6-6387BE8C7AF6}" dt="2023-08-27T18:38:55.029" v="352" actId="1076"/>
          <ac:spMkLst>
            <pc:docMk/>
            <pc:sldMk cId="2098299966" sldId="3706"/>
            <ac:spMk id="15" creationId="{C6ABFE80-51F8-DFB5-2161-323C90588CAE}"/>
          </ac:spMkLst>
        </pc:spChg>
        <pc:spChg chg="del mod">
          <ac:chgData name="LEONARDO MURILLO" userId="86452857e89e878e" providerId="LiveId" clId="{118C0615-22DA-4023-A6B6-6387BE8C7AF6}" dt="2023-08-27T18:38:01.370" v="341" actId="478"/>
          <ac:spMkLst>
            <pc:docMk/>
            <pc:sldMk cId="2098299966" sldId="3706"/>
            <ac:spMk id="16" creationId="{361ADD87-D267-8604-3269-23A2E2A24927}"/>
          </ac:spMkLst>
        </pc:spChg>
        <pc:spChg chg="del">
          <ac:chgData name="LEONARDO MURILLO" userId="86452857e89e878e" providerId="LiveId" clId="{118C0615-22DA-4023-A6B6-6387BE8C7AF6}" dt="2023-08-27T18:38:14.959" v="344" actId="478"/>
          <ac:spMkLst>
            <pc:docMk/>
            <pc:sldMk cId="2098299966" sldId="3706"/>
            <ac:spMk id="19" creationId="{0A301E6E-A396-329B-B558-0C7EB3F74DEA}"/>
          </ac:spMkLst>
        </pc:spChg>
      </pc:sldChg>
      <pc:sldChg chg="addSp delSp modSp add mod ord">
        <pc:chgData name="LEONARDO MURILLO" userId="86452857e89e878e" providerId="LiveId" clId="{118C0615-22DA-4023-A6B6-6387BE8C7AF6}" dt="2023-08-27T18:52:20.773" v="492" actId="1076"/>
        <pc:sldMkLst>
          <pc:docMk/>
          <pc:sldMk cId="3571823865" sldId="3707"/>
        </pc:sldMkLst>
        <pc:spChg chg="add del mod">
          <ac:chgData name="LEONARDO MURILLO" userId="86452857e89e878e" providerId="LiveId" clId="{118C0615-22DA-4023-A6B6-6387BE8C7AF6}" dt="2023-08-27T18:50:41.571" v="475" actId="478"/>
          <ac:spMkLst>
            <pc:docMk/>
            <pc:sldMk cId="3571823865" sldId="3707"/>
            <ac:spMk id="3" creationId="{13FB32AF-42B5-7E63-9180-B58AC0AA6209}"/>
          </ac:spMkLst>
        </pc:spChg>
        <pc:spChg chg="add mod">
          <ac:chgData name="LEONARDO MURILLO" userId="86452857e89e878e" providerId="LiveId" clId="{118C0615-22DA-4023-A6B6-6387BE8C7AF6}" dt="2023-08-27T18:52:20.773" v="492" actId="1076"/>
          <ac:spMkLst>
            <pc:docMk/>
            <pc:sldMk cId="3571823865" sldId="3707"/>
            <ac:spMk id="4" creationId="{0BA1A941-C67E-373D-4A05-B08A4750AA34}"/>
          </ac:spMkLst>
        </pc:spChg>
        <pc:spChg chg="add mod">
          <ac:chgData name="LEONARDO MURILLO" userId="86452857e89e878e" providerId="LiveId" clId="{118C0615-22DA-4023-A6B6-6387BE8C7AF6}" dt="2023-08-27T18:51:02.335" v="478" actId="14100"/>
          <ac:spMkLst>
            <pc:docMk/>
            <pc:sldMk cId="3571823865" sldId="3707"/>
            <ac:spMk id="5" creationId="{D22507AB-C2FF-77E0-8282-CD70FFEC4390}"/>
          </ac:spMkLst>
        </pc:spChg>
        <pc:spChg chg="add mod">
          <ac:chgData name="LEONARDO MURILLO" userId="86452857e89e878e" providerId="LiveId" clId="{118C0615-22DA-4023-A6B6-6387BE8C7AF6}" dt="2023-08-27T18:52:17.588" v="491" actId="1076"/>
          <ac:spMkLst>
            <pc:docMk/>
            <pc:sldMk cId="3571823865" sldId="3707"/>
            <ac:spMk id="7" creationId="{0FA0C652-D968-A4B4-4C63-00A61D0D5CEC}"/>
          </ac:spMkLst>
        </pc:spChg>
        <pc:spChg chg="add mod">
          <ac:chgData name="LEONARDO MURILLO" userId="86452857e89e878e" providerId="LiveId" clId="{118C0615-22DA-4023-A6B6-6387BE8C7AF6}" dt="2023-08-27T18:52:09.358" v="490" actId="33524"/>
          <ac:spMkLst>
            <pc:docMk/>
            <pc:sldMk cId="3571823865" sldId="3707"/>
            <ac:spMk id="8" creationId="{CB70E1C9-C758-76FD-22E4-0740D1D2EDE9}"/>
          </ac:spMkLst>
        </pc:spChg>
        <pc:spChg chg="add mod">
          <ac:chgData name="LEONARDO MURILLO" userId="86452857e89e878e" providerId="LiveId" clId="{118C0615-22DA-4023-A6B6-6387BE8C7AF6}" dt="2023-08-27T18:51:15.907" v="479" actId="208"/>
          <ac:spMkLst>
            <pc:docMk/>
            <pc:sldMk cId="3571823865" sldId="3707"/>
            <ac:spMk id="9" creationId="{A1E6D306-C011-D6FD-DF18-23E880137948}"/>
          </ac:spMkLst>
        </pc:spChg>
        <pc:spChg chg="add mod">
          <ac:chgData name="LEONARDO MURILLO" userId="86452857e89e878e" providerId="LiveId" clId="{118C0615-22DA-4023-A6B6-6387BE8C7AF6}" dt="2023-08-27T18:51:21.289" v="480" actId="208"/>
          <ac:spMkLst>
            <pc:docMk/>
            <pc:sldMk cId="3571823865" sldId="3707"/>
            <ac:spMk id="10" creationId="{FD112573-FA76-5056-D623-12703F907183}"/>
          </ac:spMkLst>
        </pc:spChg>
        <pc:spChg chg="add mod">
          <ac:chgData name="LEONARDO MURILLO" userId="86452857e89e878e" providerId="LiveId" clId="{118C0615-22DA-4023-A6B6-6387BE8C7AF6}" dt="2023-08-27T18:50:37.160" v="473"/>
          <ac:spMkLst>
            <pc:docMk/>
            <pc:sldMk cId="3571823865" sldId="3707"/>
            <ac:spMk id="11" creationId="{445A6355-FB6D-1BFE-11A0-0542D2686A80}"/>
          </ac:spMkLst>
        </pc:spChg>
        <pc:spChg chg="add mod">
          <ac:chgData name="LEONARDO MURILLO" userId="86452857e89e878e" providerId="LiveId" clId="{118C0615-22DA-4023-A6B6-6387BE8C7AF6}" dt="2023-08-27T18:50:37.160" v="473"/>
          <ac:spMkLst>
            <pc:docMk/>
            <pc:sldMk cId="3571823865" sldId="3707"/>
            <ac:spMk id="12" creationId="{5CBD9050-ECF7-024D-E5EA-574313322DF8}"/>
          </ac:spMkLst>
        </pc:spChg>
        <pc:spChg chg="mod">
          <ac:chgData name="LEONARDO MURILLO" userId="86452857e89e878e" providerId="LiveId" clId="{118C0615-22DA-4023-A6B6-6387BE8C7AF6}" dt="2023-08-27T18:51:26.928" v="481" actId="208"/>
          <ac:spMkLst>
            <pc:docMk/>
            <pc:sldMk cId="3571823865" sldId="3707"/>
            <ac:spMk id="14" creationId="{E2DA9EDC-C719-7E57-8FFC-32BA80F6FB2A}"/>
          </ac:spMkLst>
        </pc:spChg>
        <pc:spChg chg="mod">
          <ac:chgData name="LEONARDO MURILLO" userId="86452857e89e878e" providerId="LiveId" clId="{118C0615-22DA-4023-A6B6-6387BE8C7AF6}" dt="2023-08-27T18:50:46.107" v="476" actId="1076"/>
          <ac:spMkLst>
            <pc:docMk/>
            <pc:sldMk cId="3571823865" sldId="3707"/>
            <ac:spMk id="15" creationId="{C6ABFE80-51F8-DFB5-2161-323C90588CAE}"/>
          </ac:spMkLst>
        </pc:spChg>
        <pc:spChg chg="del">
          <ac:chgData name="LEONARDO MURILLO" userId="86452857e89e878e" providerId="LiveId" clId="{118C0615-22DA-4023-A6B6-6387BE8C7AF6}" dt="2023-08-27T18:50:24.411" v="472" actId="478"/>
          <ac:spMkLst>
            <pc:docMk/>
            <pc:sldMk cId="3571823865" sldId="3707"/>
            <ac:spMk id="16" creationId="{361ADD87-D267-8604-3269-23A2E2A24927}"/>
          </ac:spMkLst>
        </pc:spChg>
        <pc:spChg chg="mod">
          <ac:chgData name="LEONARDO MURILLO" userId="86452857e89e878e" providerId="LiveId" clId="{118C0615-22DA-4023-A6B6-6387BE8C7AF6}" dt="2023-08-27T18:51:26.928" v="481" actId="208"/>
          <ac:spMkLst>
            <pc:docMk/>
            <pc:sldMk cId="3571823865" sldId="3707"/>
            <ac:spMk id="17" creationId="{48235AD7-890A-04A9-518C-16D24EE082B3}"/>
          </ac:spMkLst>
        </pc:spChg>
        <pc:spChg chg="mod">
          <ac:chgData name="LEONARDO MURILLO" userId="86452857e89e878e" providerId="LiveId" clId="{118C0615-22DA-4023-A6B6-6387BE8C7AF6}" dt="2023-08-27T18:51:26.928" v="481" actId="208"/>
          <ac:spMkLst>
            <pc:docMk/>
            <pc:sldMk cId="3571823865" sldId="3707"/>
            <ac:spMk id="18" creationId="{B10AD673-C74C-F6C8-80FA-21AD20041A5C}"/>
          </ac:spMkLst>
        </pc:spChg>
        <pc:spChg chg="del">
          <ac:chgData name="LEONARDO MURILLO" userId="86452857e89e878e" providerId="LiveId" clId="{118C0615-22DA-4023-A6B6-6387BE8C7AF6}" dt="2023-08-27T18:50:24.411" v="472" actId="478"/>
          <ac:spMkLst>
            <pc:docMk/>
            <pc:sldMk cId="3571823865" sldId="3707"/>
            <ac:spMk id="19" creationId="{0A301E6E-A396-329B-B558-0C7EB3F74DEA}"/>
          </ac:spMkLst>
        </pc:spChg>
        <pc:spChg chg="mod">
          <ac:chgData name="LEONARDO MURILLO" userId="86452857e89e878e" providerId="LiveId" clId="{118C0615-22DA-4023-A6B6-6387BE8C7AF6}" dt="2023-08-27T18:51:31.672" v="483" actId="208"/>
          <ac:spMkLst>
            <pc:docMk/>
            <pc:sldMk cId="3571823865" sldId="3707"/>
            <ac:spMk id="21" creationId="{AAB27091-89CA-EACE-499F-3C6961FA8B9F}"/>
          </ac:spMkLst>
        </pc:spChg>
        <pc:spChg chg="mod">
          <ac:chgData name="LEONARDO MURILLO" userId="86452857e89e878e" providerId="LiveId" clId="{118C0615-22DA-4023-A6B6-6387BE8C7AF6}" dt="2023-08-27T18:51:31.672" v="483" actId="208"/>
          <ac:spMkLst>
            <pc:docMk/>
            <pc:sldMk cId="3571823865" sldId="3707"/>
            <ac:spMk id="22" creationId="{6E02CFC5-1E33-73FB-4255-9C26ED38FD56}"/>
          </ac:spMkLst>
        </pc:spChg>
        <pc:spChg chg="mod">
          <ac:chgData name="LEONARDO MURILLO" userId="86452857e89e878e" providerId="LiveId" clId="{118C0615-22DA-4023-A6B6-6387BE8C7AF6}" dt="2023-08-27T18:51:31.672" v="483" actId="208"/>
          <ac:spMkLst>
            <pc:docMk/>
            <pc:sldMk cId="3571823865" sldId="3707"/>
            <ac:spMk id="23" creationId="{933F4F95-B8B6-BEF0-4E94-A846EC7AF846}"/>
          </ac:spMkLst>
        </pc:spChg>
        <pc:spChg chg="mod">
          <ac:chgData name="LEONARDO MURILLO" userId="86452857e89e878e" providerId="LiveId" clId="{118C0615-22DA-4023-A6B6-6387BE8C7AF6}" dt="2023-08-27T18:51:35.445" v="484" actId="208"/>
          <ac:spMkLst>
            <pc:docMk/>
            <pc:sldMk cId="3571823865" sldId="3707"/>
            <ac:spMk id="26" creationId="{4C9BC655-7FA0-7B4B-AE0F-D65C18F415F6}"/>
          </ac:spMkLst>
        </pc:spChg>
        <pc:spChg chg="mod">
          <ac:chgData name="LEONARDO MURILLO" userId="86452857e89e878e" providerId="LiveId" clId="{118C0615-22DA-4023-A6B6-6387BE8C7AF6}" dt="2023-08-27T18:51:35.445" v="484" actId="208"/>
          <ac:spMkLst>
            <pc:docMk/>
            <pc:sldMk cId="3571823865" sldId="3707"/>
            <ac:spMk id="27" creationId="{6D07DA4F-B971-E12E-1828-5CBCEF259F2D}"/>
          </ac:spMkLst>
        </pc:spChg>
        <pc:spChg chg="mod">
          <ac:chgData name="LEONARDO MURILLO" userId="86452857e89e878e" providerId="LiveId" clId="{118C0615-22DA-4023-A6B6-6387BE8C7AF6}" dt="2023-08-27T18:51:35.445" v="484" actId="208"/>
          <ac:spMkLst>
            <pc:docMk/>
            <pc:sldMk cId="3571823865" sldId="3707"/>
            <ac:spMk id="28" creationId="{E25FE891-DFA7-1735-5039-07994BF0BE78}"/>
          </ac:spMkLst>
        </pc:spChg>
        <pc:spChg chg="mod">
          <ac:chgData name="LEONARDO MURILLO" userId="86452857e89e878e" providerId="LiveId" clId="{118C0615-22DA-4023-A6B6-6387BE8C7AF6}" dt="2023-08-27T18:51:38.973" v="485" actId="208"/>
          <ac:spMkLst>
            <pc:docMk/>
            <pc:sldMk cId="3571823865" sldId="3707"/>
            <ac:spMk id="30" creationId="{82B3B086-F832-CEE4-900E-6F9746F49B2D}"/>
          </ac:spMkLst>
        </pc:spChg>
        <pc:spChg chg="mod">
          <ac:chgData name="LEONARDO MURILLO" userId="86452857e89e878e" providerId="LiveId" clId="{118C0615-22DA-4023-A6B6-6387BE8C7AF6}" dt="2023-08-27T18:51:38.973" v="485" actId="208"/>
          <ac:spMkLst>
            <pc:docMk/>
            <pc:sldMk cId="3571823865" sldId="3707"/>
            <ac:spMk id="31" creationId="{82714258-6CD7-F666-17A0-1BA0991F52C1}"/>
          </ac:spMkLst>
        </pc:spChg>
        <pc:spChg chg="mod">
          <ac:chgData name="LEONARDO MURILLO" userId="86452857e89e878e" providerId="LiveId" clId="{118C0615-22DA-4023-A6B6-6387BE8C7AF6}" dt="2023-08-27T18:51:38.973" v="485" actId="208"/>
          <ac:spMkLst>
            <pc:docMk/>
            <pc:sldMk cId="3571823865" sldId="3707"/>
            <ac:spMk id="32" creationId="{F9D67D6A-D371-1443-4358-269531F8F456}"/>
          </ac:spMkLst>
        </pc:spChg>
        <pc:spChg chg="mod">
          <ac:chgData name="LEONARDO MURILLO" userId="86452857e89e878e" providerId="LiveId" clId="{118C0615-22DA-4023-A6B6-6387BE8C7AF6}" dt="2023-08-27T18:51:43.817" v="486" actId="208"/>
          <ac:spMkLst>
            <pc:docMk/>
            <pc:sldMk cId="3571823865" sldId="3707"/>
            <ac:spMk id="34" creationId="{2E98D76F-B766-9018-2475-568365C2B168}"/>
          </ac:spMkLst>
        </pc:spChg>
        <pc:spChg chg="mod">
          <ac:chgData name="LEONARDO MURILLO" userId="86452857e89e878e" providerId="LiveId" clId="{118C0615-22DA-4023-A6B6-6387BE8C7AF6}" dt="2023-08-27T18:51:43.817" v="486" actId="208"/>
          <ac:spMkLst>
            <pc:docMk/>
            <pc:sldMk cId="3571823865" sldId="3707"/>
            <ac:spMk id="35" creationId="{1CF931AE-1172-BDE8-62A7-C04B58BB998B}"/>
          </ac:spMkLst>
        </pc:spChg>
        <pc:spChg chg="mod">
          <ac:chgData name="LEONARDO MURILLO" userId="86452857e89e878e" providerId="LiveId" clId="{118C0615-22DA-4023-A6B6-6387BE8C7AF6}" dt="2023-08-27T18:51:43.817" v="486" actId="208"/>
          <ac:spMkLst>
            <pc:docMk/>
            <pc:sldMk cId="3571823865" sldId="3707"/>
            <ac:spMk id="36" creationId="{3F105179-F22D-9C00-088F-C441FABD5C88}"/>
          </ac:spMkLst>
        </pc:spChg>
        <pc:spChg chg="mod">
          <ac:chgData name="LEONARDO MURILLO" userId="86452857e89e878e" providerId="LiveId" clId="{118C0615-22DA-4023-A6B6-6387BE8C7AF6}" dt="2023-08-27T18:51:48.524" v="487" actId="208"/>
          <ac:spMkLst>
            <pc:docMk/>
            <pc:sldMk cId="3571823865" sldId="3707"/>
            <ac:spMk id="38" creationId="{285AF842-E1D6-A279-A8EA-5E5E64AD878D}"/>
          </ac:spMkLst>
        </pc:spChg>
        <pc:spChg chg="mod">
          <ac:chgData name="LEONARDO MURILLO" userId="86452857e89e878e" providerId="LiveId" clId="{118C0615-22DA-4023-A6B6-6387BE8C7AF6}" dt="2023-08-27T18:51:48.524" v="487" actId="208"/>
          <ac:spMkLst>
            <pc:docMk/>
            <pc:sldMk cId="3571823865" sldId="3707"/>
            <ac:spMk id="39" creationId="{47FB0556-C129-F57E-3299-2D7225AF95B7}"/>
          </ac:spMkLst>
        </pc:spChg>
        <pc:spChg chg="mod">
          <ac:chgData name="LEONARDO MURILLO" userId="86452857e89e878e" providerId="LiveId" clId="{118C0615-22DA-4023-A6B6-6387BE8C7AF6}" dt="2023-08-27T18:51:48.524" v="487" actId="208"/>
          <ac:spMkLst>
            <pc:docMk/>
            <pc:sldMk cId="3571823865" sldId="3707"/>
            <ac:spMk id="40" creationId="{790F9CC6-18D4-EB77-0506-F0D2B533C998}"/>
          </ac:spMkLst>
        </pc:spChg>
        <pc:spChg chg="mod">
          <ac:chgData name="LEONARDO MURILLO" userId="86452857e89e878e" providerId="LiveId" clId="{118C0615-22DA-4023-A6B6-6387BE8C7AF6}" dt="2023-08-27T18:51:52.729" v="488" actId="208"/>
          <ac:spMkLst>
            <pc:docMk/>
            <pc:sldMk cId="3571823865" sldId="3707"/>
            <ac:spMk id="42" creationId="{9CFC650C-2D20-546F-28DA-14C757E09F8D}"/>
          </ac:spMkLst>
        </pc:spChg>
        <pc:spChg chg="mod">
          <ac:chgData name="LEONARDO MURILLO" userId="86452857e89e878e" providerId="LiveId" clId="{118C0615-22DA-4023-A6B6-6387BE8C7AF6}" dt="2023-08-27T18:51:52.729" v="488" actId="208"/>
          <ac:spMkLst>
            <pc:docMk/>
            <pc:sldMk cId="3571823865" sldId="3707"/>
            <ac:spMk id="43" creationId="{F3C1959C-C8C8-9114-6141-22536CA98098}"/>
          </ac:spMkLst>
        </pc:spChg>
        <pc:spChg chg="mod">
          <ac:chgData name="LEONARDO MURILLO" userId="86452857e89e878e" providerId="LiveId" clId="{118C0615-22DA-4023-A6B6-6387BE8C7AF6}" dt="2023-08-27T18:51:52.729" v="488" actId="208"/>
          <ac:spMkLst>
            <pc:docMk/>
            <pc:sldMk cId="3571823865" sldId="3707"/>
            <ac:spMk id="44" creationId="{783EF4F4-FEA8-2DC0-A24A-12D93C0B88D5}"/>
          </ac:spMkLst>
        </pc:spChg>
        <pc:spChg chg="mod">
          <ac:chgData name="LEONARDO MURILLO" userId="86452857e89e878e" providerId="LiveId" clId="{118C0615-22DA-4023-A6B6-6387BE8C7AF6}" dt="2023-08-27T18:51:58.272" v="489" actId="208"/>
          <ac:spMkLst>
            <pc:docMk/>
            <pc:sldMk cId="3571823865" sldId="3707"/>
            <ac:spMk id="46" creationId="{BBBAEF77-6D2E-B83E-9D4B-09B32F31D74B}"/>
          </ac:spMkLst>
        </pc:spChg>
        <pc:spChg chg="mod">
          <ac:chgData name="LEONARDO MURILLO" userId="86452857e89e878e" providerId="LiveId" clId="{118C0615-22DA-4023-A6B6-6387BE8C7AF6}" dt="2023-08-27T18:51:58.272" v="489" actId="208"/>
          <ac:spMkLst>
            <pc:docMk/>
            <pc:sldMk cId="3571823865" sldId="3707"/>
            <ac:spMk id="47" creationId="{C6D3B1E9-2082-17A7-48D2-0B4743718175}"/>
          </ac:spMkLst>
        </pc:spChg>
        <pc:spChg chg="mod">
          <ac:chgData name="LEONARDO MURILLO" userId="86452857e89e878e" providerId="LiveId" clId="{118C0615-22DA-4023-A6B6-6387BE8C7AF6}" dt="2023-08-27T18:51:58.272" v="489" actId="208"/>
          <ac:spMkLst>
            <pc:docMk/>
            <pc:sldMk cId="3571823865" sldId="3707"/>
            <ac:spMk id="48" creationId="{9E6D9C0A-FDD6-177C-460F-9A7C2D62F8B8}"/>
          </ac:spMkLst>
        </pc:spChg>
        <pc:grpChg chg="add mod">
          <ac:chgData name="LEONARDO MURILLO" userId="86452857e89e878e" providerId="LiveId" clId="{118C0615-22DA-4023-A6B6-6387BE8C7AF6}" dt="2023-08-27T18:50:37.160" v="473"/>
          <ac:grpSpMkLst>
            <pc:docMk/>
            <pc:sldMk cId="3571823865" sldId="3707"/>
            <ac:grpSpMk id="13" creationId="{E060781A-DBB1-F1F6-49A7-4E14ED378326}"/>
          </ac:grpSpMkLst>
        </pc:grpChg>
        <pc:grpChg chg="add mod">
          <ac:chgData name="LEONARDO MURILLO" userId="86452857e89e878e" providerId="LiveId" clId="{118C0615-22DA-4023-A6B6-6387BE8C7AF6}" dt="2023-08-27T18:51:28.714" v="482" actId="1076"/>
          <ac:grpSpMkLst>
            <pc:docMk/>
            <pc:sldMk cId="3571823865" sldId="3707"/>
            <ac:grpSpMk id="20" creationId="{3929833A-EC33-A4CF-4CA4-E2C22CA9F475}"/>
          </ac:grpSpMkLst>
        </pc:grpChg>
        <pc:grpChg chg="add mod">
          <ac:chgData name="LEONARDO MURILLO" userId="86452857e89e878e" providerId="LiveId" clId="{118C0615-22DA-4023-A6B6-6387BE8C7AF6}" dt="2023-08-27T18:50:37.160" v="473"/>
          <ac:grpSpMkLst>
            <pc:docMk/>
            <pc:sldMk cId="3571823865" sldId="3707"/>
            <ac:grpSpMk id="24" creationId="{61C24871-AC28-EB73-AE10-36A6FECA4CC4}"/>
          </ac:grpSpMkLst>
        </pc:grpChg>
        <pc:grpChg chg="add mod">
          <ac:chgData name="LEONARDO MURILLO" userId="86452857e89e878e" providerId="LiveId" clId="{118C0615-22DA-4023-A6B6-6387BE8C7AF6}" dt="2023-08-27T18:50:37.160" v="473"/>
          <ac:grpSpMkLst>
            <pc:docMk/>
            <pc:sldMk cId="3571823865" sldId="3707"/>
            <ac:grpSpMk id="29" creationId="{35A042B4-B360-10D3-3E75-5A5FB859C07A}"/>
          </ac:grpSpMkLst>
        </pc:grpChg>
        <pc:grpChg chg="add mod">
          <ac:chgData name="LEONARDO MURILLO" userId="86452857e89e878e" providerId="LiveId" clId="{118C0615-22DA-4023-A6B6-6387BE8C7AF6}" dt="2023-08-27T18:50:37.160" v="473"/>
          <ac:grpSpMkLst>
            <pc:docMk/>
            <pc:sldMk cId="3571823865" sldId="3707"/>
            <ac:grpSpMk id="33" creationId="{C28A46B0-EF66-476A-CAA7-F992AF4753A2}"/>
          </ac:grpSpMkLst>
        </pc:grpChg>
        <pc:grpChg chg="add mod">
          <ac:chgData name="LEONARDO MURILLO" userId="86452857e89e878e" providerId="LiveId" clId="{118C0615-22DA-4023-A6B6-6387BE8C7AF6}" dt="2023-08-27T18:50:37.160" v="473"/>
          <ac:grpSpMkLst>
            <pc:docMk/>
            <pc:sldMk cId="3571823865" sldId="3707"/>
            <ac:grpSpMk id="37" creationId="{DCE94AEA-A644-203E-9639-D25BA31A15DF}"/>
          </ac:grpSpMkLst>
        </pc:grpChg>
        <pc:grpChg chg="add mod">
          <ac:chgData name="LEONARDO MURILLO" userId="86452857e89e878e" providerId="LiveId" clId="{118C0615-22DA-4023-A6B6-6387BE8C7AF6}" dt="2023-08-27T18:50:37.160" v="473"/>
          <ac:grpSpMkLst>
            <pc:docMk/>
            <pc:sldMk cId="3571823865" sldId="3707"/>
            <ac:grpSpMk id="41" creationId="{4777273E-AB8B-8D8C-AF83-305848A1073A}"/>
          </ac:grpSpMkLst>
        </pc:grpChg>
        <pc:grpChg chg="add mod">
          <ac:chgData name="LEONARDO MURILLO" userId="86452857e89e878e" providerId="LiveId" clId="{118C0615-22DA-4023-A6B6-6387BE8C7AF6}" dt="2023-08-27T18:50:37.160" v="473"/>
          <ac:grpSpMkLst>
            <pc:docMk/>
            <pc:sldMk cId="3571823865" sldId="3707"/>
            <ac:grpSpMk id="45" creationId="{E2A5B186-3472-9BFF-9AFC-E9BA9EA13984}"/>
          </ac:grpSpMkLst>
        </pc:grpChg>
        <pc:graphicFrameChg chg="add mod">
          <ac:chgData name="LEONARDO MURILLO" userId="86452857e89e878e" providerId="LiveId" clId="{118C0615-22DA-4023-A6B6-6387BE8C7AF6}" dt="2023-08-27T18:50:37.160" v="473"/>
          <ac:graphicFrameMkLst>
            <pc:docMk/>
            <pc:sldMk cId="3571823865" sldId="3707"/>
            <ac:graphicFrameMk id="6" creationId="{78B29D28-85CE-5D6B-1755-96F6947AC754}"/>
          </ac:graphicFrameMkLst>
        </pc:graphicFrameChg>
        <pc:picChg chg="add del">
          <ac:chgData name="LEONARDO MURILLO" userId="86452857e89e878e" providerId="LiveId" clId="{118C0615-22DA-4023-A6B6-6387BE8C7AF6}" dt="2023-08-27T18:44:23.703" v="404" actId="478"/>
          <ac:picMkLst>
            <pc:docMk/>
            <pc:sldMk cId="3571823865" sldId="3707"/>
            <ac:picMk id="2" creationId="{7292E08C-5028-E3C0-B6AF-4207FEBCB033}"/>
          </ac:picMkLst>
        </pc:picChg>
      </pc:sldChg>
      <pc:sldChg chg="addSp delSp modSp add mod">
        <pc:chgData name="LEONARDO MURILLO" userId="86452857e89e878e" providerId="LiveId" clId="{118C0615-22DA-4023-A6B6-6387BE8C7AF6}" dt="2023-08-27T18:40:51.502" v="370" actId="1076"/>
        <pc:sldMkLst>
          <pc:docMk/>
          <pc:sldMk cId="1532402103" sldId="3708"/>
        </pc:sldMkLst>
        <pc:spChg chg="add mod">
          <ac:chgData name="LEONARDO MURILLO" userId="86452857e89e878e" providerId="LiveId" clId="{118C0615-22DA-4023-A6B6-6387BE8C7AF6}" dt="2023-08-27T18:40:45.615" v="369" actId="20577"/>
          <ac:spMkLst>
            <pc:docMk/>
            <pc:sldMk cId="1532402103" sldId="3708"/>
            <ac:spMk id="2" creationId="{37938B13-4C01-94EA-200F-F6BEE41B9ED1}"/>
          </ac:spMkLst>
        </pc:spChg>
        <pc:spChg chg="add mod">
          <ac:chgData name="LEONARDO MURILLO" userId="86452857e89e878e" providerId="LiveId" clId="{118C0615-22DA-4023-A6B6-6387BE8C7AF6}" dt="2023-08-27T18:40:51.502" v="370" actId="1076"/>
          <ac:spMkLst>
            <pc:docMk/>
            <pc:sldMk cId="1532402103" sldId="3708"/>
            <ac:spMk id="3" creationId="{DBA4D572-B33A-D009-2A83-FAC145225BCB}"/>
          </ac:spMkLst>
        </pc:spChg>
        <pc:spChg chg="mod">
          <ac:chgData name="LEONARDO MURILLO" userId="86452857e89e878e" providerId="LiveId" clId="{118C0615-22DA-4023-A6B6-6387BE8C7AF6}" dt="2023-08-27T18:39:33.447" v="358" actId="1076"/>
          <ac:spMkLst>
            <pc:docMk/>
            <pc:sldMk cId="1532402103" sldId="3708"/>
            <ac:spMk id="15" creationId="{C6ABFE80-51F8-DFB5-2161-323C90588CAE}"/>
          </ac:spMkLst>
        </pc:spChg>
        <pc:spChg chg="del">
          <ac:chgData name="LEONARDO MURILLO" userId="86452857e89e878e" providerId="LiveId" clId="{118C0615-22DA-4023-A6B6-6387BE8C7AF6}" dt="2023-08-27T18:39:43.339" v="361" actId="478"/>
          <ac:spMkLst>
            <pc:docMk/>
            <pc:sldMk cId="1532402103" sldId="3708"/>
            <ac:spMk id="16" creationId="{361ADD87-D267-8604-3269-23A2E2A24927}"/>
          </ac:spMkLst>
        </pc:spChg>
        <pc:spChg chg="del">
          <ac:chgData name="LEONARDO MURILLO" userId="86452857e89e878e" providerId="LiveId" clId="{118C0615-22DA-4023-A6B6-6387BE8C7AF6}" dt="2023-08-27T18:39:44.597" v="362" actId="478"/>
          <ac:spMkLst>
            <pc:docMk/>
            <pc:sldMk cId="1532402103" sldId="3708"/>
            <ac:spMk id="19" creationId="{0A301E6E-A396-329B-B558-0C7EB3F74DEA}"/>
          </ac:spMkLst>
        </pc:spChg>
      </pc:sldChg>
      <pc:sldChg chg="addSp delSp modSp add mod">
        <pc:chgData name="LEONARDO MURILLO" userId="86452857e89e878e" providerId="LiveId" clId="{118C0615-22DA-4023-A6B6-6387BE8C7AF6}" dt="2023-08-28T02:14:40.615" v="616" actId="1076"/>
        <pc:sldMkLst>
          <pc:docMk/>
          <pc:sldMk cId="687508967" sldId="3709"/>
        </pc:sldMkLst>
        <pc:spChg chg="add mod">
          <ac:chgData name="LEONARDO MURILLO" userId="86452857e89e878e" providerId="LiveId" clId="{118C0615-22DA-4023-A6B6-6387BE8C7AF6}" dt="2023-08-28T02:14:40.615" v="616" actId="1076"/>
          <ac:spMkLst>
            <pc:docMk/>
            <pc:sldMk cId="687508967" sldId="3709"/>
            <ac:spMk id="2" creationId="{625088B4-2398-98B2-B230-8C960A81BEB3}"/>
          </ac:spMkLst>
        </pc:spChg>
        <pc:spChg chg="add mod">
          <ac:chgData name="LEONARDO MURILLO" userId="86452857e89e878e" providerId="LiveId" clId="{118C0615-22DA-4023-A6B6-6387BE8C7AF6}" dt="2023-08-27T18:41:51.554" v="380" actId="12"/>
          <ac:spMkLst>
            <pc:docMk/>
            <pc:sldMk cId="687508967" sldId="3709"/>
            <ac:spMk id="3" creationId="{0EB68F91-D2DA-B844-D2BD-9521CDD746EC}"/>
          </ac:spMkLst>
        </pc:spChg>
        <pc:spChg chg="mod">
          <ac:chgData name="LEONARDO MURILLO" userId="86452857e89e878e" providerId="LiveId" clId="{118C0615-22DA-4023-A6B6-6387BE8C7AF6}" dt="2023-08-27T18:41:16.187" v="373" actId="1076"/>
          <ac:spMkLst>
            <pc:docMk/>
            <pc:sldMk cId="687508967" sldId="3709"/>
            <ac:spMk id="15" creationId="{C6ABFE80-51F8-DFB5-2161-323C90588CAE}"/>
          </ac:spMkLst>
        </pc:spChg>
        <pc:spChg chg="del">
          <ac:chgData name="LEONARDO MURILLO" userId="86452857e89e878e" providerId="LiveId" clId="{118C0615-22DA-4023-A6B6-6387BE8C7AF6}" dt="2023-08-27T18:41:19.005" v="374" actId="478"/>
          <ac:spMkLst>
            <pc:docMk/>
            <pc:sldMk cId="687508967" sldId="3709"/>
            <ac:spMk id="16" creationId="{361ADD87-D267-8604-3269-23A2E2A24927}"/>
          </ac:spMkLst>
        </pc:spChg>
        <pc:spChg chg="del mod">
          <ac:chgData name="LEONARDO MURILLO" userId="86452857e89e878e" providerId="LiveId" clId="{118C0615-22DA-4023-A6B6-6387BE8C7AF6}" dt="2023-08-27T18:41:36.032" v="378" actId="478"/>
          <ac:spMkLst>
            <pc:docMk/>
            <pc:sldMk cId="687508967" sldId="3709"/>
            <ac:spMk id="19" creationId="{0A301E6E-A396-329B-B558-0C7EB3F74DEA}"/>
          </ac:spMkLst>
        </pc:spChg>
      </pc:sldChg>
      <pc:sldChg chg="addSp delSp modSp add mod">
        <pc:chgData name="LEONARDO MURILLO" userId="86452857e89e878e" providerId="LiveId" clId="{118C0615-22DA-4023-A6B6-6387BE8C7AF6}" dt="2023-08-27T18:42:52.470" v="393" actId="1076"/>
        <pc:sldMkLst>
          <pc:docMk/>
          <pc:sldMk cId="4279204757" sldId="3710"/>
        </pc:sldMkLst>
        <pc:spChg chg="add mod">
          <ac:chgData name="LEONARDO MURILLO" userId="86452857e89e878e" providerId="LiveId" clId="{118C0615-22DA-4023-A6B6-6387BE8C7AF6}" dt="2023-08-27T18:42:42.908" v="391" actId="1076"/>
          <ac:spMkLst>
            <pc:docMk/>
            <pc:sldMk cId="4279204757" sldId="3710"/>
            <ac:spMk id="2" creationId="{BC580BC6-FE5B-07B4-1DA2-CFA6570181DB}"/>
          </ac:spMkLst>
        </pc:spChg>
        <pc:spChg chg="mod">
          <ac:chgData name="LEONARDO MURILLO" userId="86452857e89e878e" providerId="LiveId" clId="{118C0615-22DA-4023-A6B6-6387BE8C7AF6}" dt="2023-08-27T18:42:25.849" v="386" actId="14100"/>
          <ac:spMkLst>
            <pc:docMk/>
            <pc:sldMk cId="4279204757" sldId="3710"/>
            <ac:spMk id="15" creationId="{C6ABFE80-51F8-DFB5-2161-323C90588CAE}"/>
          </ac:spMkLst>
        </pc:spChg>
        <pc:spChg chg="del">
          <ac:chgData name="LEONARDO MURILLO" userId="86452857e89e878e" providerId="LiveId" clId="{118C0615-22DA-4023-A6B6-6387BE8C7AF6}" dt="2023-08-27T18:42:27.973" v="387" actId="478"/>
          <ac:spMkLst>
            <pc:docMk/>
            <pc:sldMk cId="4279204757" sldId="3710"/>
            <ac:spMk id="16" creationId="{361ADD87-D267-8604-3269-23A2E2A24927}"/>
          </ac:spMkLst>
        </pc:spChg>
        <pc:spChg chg="del">
          <ac:chgData name="LEONARDO MURILLO" userId="86452857e89e878e" providerId="LiveId" clId="{118C0615-22DA-4023-A6B6-6387BE8C7AF6}" dt="2023-08-27T18:42:29.415" v="388" actId="478"/>
          <ac:spMkLst>
            <pc:docMk/>
            <pc:sldMk cId="4279204757" sldId="3710"/>
            <ac:spMk id="19" creationId="{0A301E6E-A396-329B-B558-0C7EB3F74DEA}"/>
          </ac:spMkLst>
        </pc:spChg>
        <pc:picChg chg="add mod">
          <ac:chgData name="LEONARDO MURILLO" userId="86452857e89e878e" providerId="LiveId" clId="{118C0615-22DA-4023-A6B6-6387BE8C7AF6}" dt="2023-08-27T18:42:52.470" v="393" actId="1076"/>
          <ac:picMkLst>
            <pc:docMk/>
            <pc:sldMk cId="4279204757" sldId="3710"/>
            <ac:picMk id="3" creationId="{7911AC5D-AC64-68D6-9B64-FCD638D395D6}"/>
          </ac:picMkLst>
        </pc:picChg>
      </pc:sldChg>
      <pc:sldChg chg="addSp delSp modSp add mod">
        <pc:chgData name="LEONARDO MURILLO" userId="86452857e89e878e" providerId="LiveId" clId="{118C0615-22DA-4023-A6B6-6387BE8C7AF6}" dt="2023-08-27T18:47:10.329" v="441" actId="14100"/>
        <pc:sldMkLst>
          <pc:docMk/>
          <pc:sldMk cId="2211329124" sldId="3711"/>
        </pc:sldMkLst>
        <pc:spChg chg="mod">
          <ac:chgData name="LEONARDO MURILLO" userId="86452857e89e878e" providerId="LiveId" clId="{118C0615-22DA-4023-A6B6-6387BE8C7AF6}" dt="2023-08-27T18:43:30.983" v="401"/>
          <ac:spMkLst>
            <pc:docMk/>
            <pc:sldMk cId="2211329124" sldId="3711"/>
            <ac:spMk id="3" creationId="{3738C8DC-3392-EED0-637C-7A403210BABC}"/>
          </ac:spMkLst>
        </pc:spChg>
        <pc:spChg chg="mod">
          <ac:chgData name="LEONARDO MURILLO" userId="86452857e89e878e" providerId="LiveId" clId="{118C0615-22DA-4023-A6B6-6387BE8C7AF6}" dt="2023-08-27T18:44:41.182" v="406" actId="404"/>
          <ac:spMkLst>
            <pc:docMk/>
            <pc:sldMk cId="2211329124" sldId="3711"/>
            <ac:spMk id="4" creationId="{1C8460D2-941D-0387-59E2-9267CD56C97D}"/>
          </ac:spMkLst>
        </pc:spChg>
        <pc:spChg chg="mod">
          <ac:chgData name="LEONARDO MURILLO" userId="86452857e89e878e" providerId="LiveId" clId="{118C0615-22DA-4023-A6B6-6387BE8C7AF6}" dt="2023-08-27T18:46:44.980" v="435" actId="122"/>
          <ac:spMkLst>
            <pc:docMk/>
            <pc:sldMk cId="2211329124" sldId="3711"/>
            <ac:spMk id="5" creationId="{B7BC4B18-BC0D-75E9-52C3-704C004B2E14}"/>
          </ac:spMkLst>
        </pc:spChg>
        <pc:spChg chg="mod">
          <ac:chgData name="LEONARDO MURILLO" userId="86452857e89e878e" providerId="LiveId" clId="{118C0615-22DA-4023-A6B6-6387BE8C7AF6}" dt="2023-08-27T18:43:30.983" v="401"/>
          <ac:spMkLst>
            <pc:docMk/>
            <pc:sldMk cId="2211329124" sldId="3711"/>
            <ac:spMk id="6" creationId="{2A3F8B73-9612-6881-A45D-7A661540256C}"/>
          </ac:spMkLst>
        </pc:spChg>
        <pc:spChg chg="mod">
          <ac:chgData name="LEONARDO MURILLO" userId="86452857e89e878e" providerId="LiveId" clId="{118C0615-22DA-4023-A6B6-6387BE8C7AF6}" dt="2023-08-27T18:46:52.929" v="437" actId="1076"/>
          <ac:spMkLst>
            <pc:docMk/>
            <pc:sldMk cId="2211329124" sldId="3711"/>
            <ac:spMk id="7" creationId="{C19062E2-B8F9-2B3D-3F5C-EDC3EDDFC8FC}"/>
          </ac:spMkLst>
        </pc:spChg>
        <pc:spChg chg="mod">
          <ac:chgData name="LEONARDO MURILLO" userId="86452857e89e878e" providerId="LiveId" clId="{118C0615-22DA-4023-A6B6-6387BE8C7AF6}" dt="2023-08-27T18:43:30.983" v="401"/>
          <ac:spMkLst>
            <pc:docMk/>
            <pc:sldMk cId="2211329124" sldId="3711"/>
            <ac:spMk id="8" creationId="{52EEEB45-42D2-0C0C-4E8E-1F5AE91D9CC5}"/>
          </ac:spMkLst>
        </pc:spChg>
        <pc:spChg chg="mod">
          <ac:chgData name="LEONARDO MURILLO" userId="86452857e89e878e" providerId="LiveId" clId="{118C0615-22DA-4023-A6B6-6387BE8C7AF6}" dt="2023-08-27T18:43:30.983" v="401"/>
          <ac:spMkLst>
            <pc:docMk/>
            <pc:sldMk cId="2211329124" sldId="3711"/>
            <ac:spMk id="9" creationId="{8228D424-A226-0131-D4EF-C9F2D7D446DD}"/>
          </ac:spMkLst>
        </pc:spChg>
        <pc:spChg chg="mod">
          <ac:chgData name="LEONARDO MURILLO" userId="86452857e89e878e" providerId="LiveId" clId="{118C0615-22DA-4023-A6B6-6387BE8C7AF6}" dt="2023-08-27T18:43:30.983" v="401"/>
          <ac:spMkLst>
            <pc:docMk/>
            <pc:sldMk cId="2211329124" sldId="3711"/>
            <ac:spMk id="10" creationId="{CBBDE3CB-A6CA-060F-A411-F61D7D4FFEF8}"/>
          </ac:spMkLst>
        </pc:spChg>
        <pc:spChg chg="mod">
          <ac:chgData name="LEONARDO MURILLO" userId="86452857e89e878e" providerId="LiveId" clId="{118C0615-22DA-4023-A6B6-6387BE8C7AF6}" dt="2023-08-27T18:45:07.277" v="411" actId="1076"/>
          <ac:spMkLst>
            <pc:docMk/>
            <pc:sldMk cId="2211329124" sldId="3711"/>
            <ac:spMk id="11" creationId="{B7EE551F-1E6A-6B5B-E7DB-9D22883C6204}"/>
          </ac:spMkLst>
        </pc:spChg>
        <pc:spChg chg="mod">
          <ac:chgData name="LEONARDO MURILLO" userId="86452857e89e878e" providerId="LiveId" clId="{118C0615-22DA-4023-A6B6-6387BE8C7AF6}" dt="2023-08-27T18:45:11.167" v="412" actId="404"/>
          <ac:spMkLst>
            <pc:docMk/>
            <pc:sldMk cId="2211329124" sldId="3711"/>
            <ac:spMk id="13" creationId="{FC9B1D5F-C01E-A247-154D-6DF799F19B07}"/>
          </ac:spMkLst>
        </pc:spChg>
        <pc:spChg chg="mod">
          <ac:chgData name="LEONARDO MURILLO" userId="86452857e89e878e" providerId="LiveId" clId="{118C0615-22DA-4023-A6B6-6387BE8C7AF6}" dt="2023-08-27T18:43:22.481" v="399" actId="1076"/>
          <ac:spMkLst>
            <pc:docMk/>
            <pc:sldMk cId="2211329124" sldId="3711"/>
            <ac:spMk id="15" creationId="{C6ABFE80-51F8-DFB5-2161-323C90588CAE}"/>
          </ac:spMkLst>
        </pc:spChg>
        <pc:spChg chg="del">
          <ac:chgData name="LEONARDO MURILLO" userId="86452857e89e878e" providerId="LiveId" clId="{118C0615-22DA-4023-A6B6-6387BE8C7AF6}" dt="2023-08-27T18:43:25.747" v="400" actId="478"/>
          <ac:spMkLst>
            <pc:docMk/>
            <pc:sldMk cId="2211329124" sldId="3711"/>
            <ac:spMk id="16" creationId="{361ADD87-D267-8604-3269-23A2E2A24927}"/>
          </ac:spMkLst>
        </pc:spChg>
        <pc:spChg chg="mod">
          <ac:chgData name="LEONARDO MURILLO" userId="86452857e89e878e" providerId="LiveId" clId="{118C0615-22DA-4023-A6B6-6387BE8C7AF6}" dt="2023-08-27T18:45:19.483" v="414" actId="14100"/>
          <ac:spMkLst>
            <pc:docMk/>
            <pc:sldMk cId="2211329124" sldId="3711"/>
            <ac:spMk id="17" creationId="{267EF3C0-7823-78C1-85C0-10D3EB82C29B}"/>
          </ac:spMkLst>
        </pc:spChg>
        <pc:spChg chg="del">
          <ac:chgData name="LEONARDO MURILLO" userId="86452857e89e878e" providerId="LiveId" clId="{118C0615-22DA-4023-A6B6-6387BE8C7AF6}" dt="2023-08-27T18:43:25.747" v="400" actId="478"/>
          <ac:spMkLst>
            <pc:docMk/>
            <pc:sldMk cId="2211329124" sldId="3711"/>
            <ac:spMk id="19" creationId="{0A301E6E-A396-329B-B558-0C7EB3F74DEA}"/>
          </ac:spMkLst>
        </pc:spChg>
        <pc:spChg chg="mod">
          <ac:chgData name="LEONARDO MURILLO" userId="86452857e89e878e" providerId="LiveId" clId="{118C0615-22DA-4023-A6B6-6387BE8C7AF6}" dt="2023-08-27T18:45:39.990" v="420" actId="122"/>
          <ac:spMkLst>
            <pc:docMk/>
            <pc:sldMk cId="2211329124" sldId="3711"/>
            <ac:spMk id="20" creationId="{47F27C5A-506C-E6E4-E02C-C8483658EED2}"/>
          </ac:spMkLst>
        </pc:spChg>
        <pc:spChg chg="mod">
          <ac:chgData name="LEONARDO MURILLO" userId="86452857e89e878e" providerId="LiveId" clId="{118C0615-22DA-4023-A6B6-6387BE8C7AF6}" dt="2023-08-27T18:45:48.590" v="423" actId="122"/>
          <ac:spMkLst>
            <pc:docMk/>
            <pc:sldMk cId="2211329124" sldId="3711"/>
            <ac:spMk id="22" creationId="{933E94D1-3446-E64A-0248-F6D6EEC1D0AB}"/>
          </ac:spMkLst>
        </pc:spChg>
        <pc:spChg chg="mod">
          <ac:chgData name="LEONARDO MURILLO" userId="86452857e89e878e" providerId="LiveId" clId="{118C0615-22DA-4023-A6B6-6387BE8C7AF6}" dt="2023-08-27T18:43:30.983" v="401"/>
          <ac:spMkLst>
            <pc:docMk/>
            <pc:sldMk cId="2211329124" sldId="3711"/>
            <ac:spMk id="24" creationId="{E5A6CB0E-1BB4-3BC9-26DD-A581F0290FDE}"/>
          </ac:spMkLst>
        </pc:spChg>
        <pc:spChg chg="mod">
          <ac:chgData name="LEONARDO MURILLO" userId="86452857e89e878e" providerId="LiveId" clId="{118C0615-22DA-4023-A6B6-6387BE8C7AF6}" dt="2023-08-27T18:47:00.239" v="438" actId="404"/>
          <ac:spMkLst>
            <pc:docMk/>
            <pc:sldMk cId="2211329124" sldId="3711"/>
            <ac:spMk id="27" creationId="{AC972DAC-1AA6-07EA-04CE-77ADDA385C20}"/>
          </ac:spMkLst>
        </pc:spChg>
        <pc:spChg chg="mod">
          <ac:chgData name="LEONARDO MURILLO" userId="86452857e89e878e" providerId="LiveId" clId="{118C0615-22DA-4023-A6B6-6387BE8C7AF6}" dt="2023-08-27T18:44:55.109" v="409" actId="404"/>
          <ac:spMkLst>
            <pc:docMk/>
            <pc:sldMk cId="2211329124" sldId="3711"/>
            <ac:spMk id="29" creationId="{B8BE4DAE-932A-268E-B00B-56E3C770EAA2}"/>
          </ac:spMkLst>
        </pc:spChg>
        <pc:spChg chg="mod">
          <ac:chgData name="LEONARDO MURILLO" userId="86452857e89e878e" providerId="LiveId" clId="{118C0615-22DA-4023-A6B6-6387BE8C7AF6}" dt="2023-08-27T18:44:52.242" v="408" actId="404"/>
          <ac:spMkLst>
            <pc:docMk/>
            <pc:sldMk cId="2211329124" sldId="3711"/>
            <ac:spMk id="31" creationId="{EFEBF74D-135C-18EE-B11A-9E6A2D03D3E8}"/>
          </ac:spMkLst>
        </pc:spChg>
        <pc:spChg chg="mod">
          <ac:chgData name="LEONARDO MURILLO" userId="86452857e89e878e" providerId="LiveId" clId="{118C0615-22DA-4023-A6B6-6387BE8C7AF6}" dt="2023-08-27T18:43:30.983" v="401"/>
          <ac:spMkLst>
            <pc:docMk/>
            <pc:sldMk cId="2211329124" sldId="3711"/>
            <ac:spMk id="33" creationId="{548C1E2B-7ED3-A439-9413-A868F448BEBC}"/>
          </ac:spMkLst>
        </pc:spChg>
        <pc:spChg chg="mod">
          <ac:chgData name="LEONARDO MURILLO" userId="86452857e89e878e" providerId="LiveId" clId="{118C0615-22DA-4023-A6B6-6387BE8C7AF6}" dt="2023-08-27T18:43:30.983" v="401"/>
          <ac:spMkLst>
            <pc:docMk/>
            <pc:sldMk cId="2211329124" sldId="3711"/>
            <ac:spMk id="35" creationId="{8478DEDD-182B-2DBA-BC1D-609FFCBE733F}"/>
          </ac:spMkLst>
        </pc:spChg>
        <pc:spChg chg="mod">
          <ac:chgData name="LEONARDO MURILLO" userId="86452857e89e878e" providerId="LiveId" clId="{118C0615-22DA-4023-A6B6-6387BE8C7AF6}" dt="2023-08-27T18:43:30.983" v="401"/>
          <ac:spMkLst>
            <pc:docMk/>
            <pc:sldMk cId="2211329124" sldId="3711"/>
            <ac:spMk id="37" creationId="{CBA07550-FDCB-F97D-D0DC-4FD5C24B6130}"/>
          </ac:spMkLst>
        </pc:spChg>
        <pc:spChg chg="mod">
          <ac:chgData name="LEONARDO MURILLO" userId="86452857e89e878e" providerId="LiveId" clId="{118C0615-22DA-4023-A6B6-6387BE8C7AF6}" dt="2023-08-27T18:43:30.983" v="401"/>
          <ac:spMkLst>
            <pc:docMk/>
            <pc:sldMk cId="2211329124" sldId="3711"/>
            <ac:spMk id="38" creationId="{7F42055C-23B2-CC60-EB5F-FDFC391CF22D}"/>
          </ac:spMkLst>
        </pc:spChg>
        <pc:spChg chg="mod">
          <ac:chgData name="LEONARDO MURILLO" userId="86452857e89e878e" providerId="LiveId" clId="{118C0615-22DA-4023-A6B6-6387BE8C7AF6}" dt="2023-08-27T18:44:46.445" v="407" actId="404"/>
          <ac:spMkLst>
            <pc:docMk/>
            <pc:sldMk cId="2211329124" sldId="3711"/>
            <ac:spMk id="40" creationId="{2C51559B-0183-20D4-1660-9CA3A486A72C}"/>
          </ac:spMkLst>
        </pc:spChg>
        <pc:spChg chg="mod">
          <ac:chgData name="LEONARDO MURILLO" userId="86452857e89e878e" providerId="LiveId" clId="{118C0615-22DA-4023-A6B6-6387BE8C7AF6}" dt="2023-08-27T18:45:27.828" v="416" actId="14100"/>
          <ac:spMkLst>
            <pc:docMk/>
            <pc:sldMk cId="2211329124" sldId="3711"/>
            <ac:spMk id="42" creationId="{1E856DDE-2BA4-661C-1AB8-B225F361A06B}"/>
          </ac:spMkLst>
        </pc:spChg>
        <pc:spChg chg="mod">
          <ac:chgData name="LEONARDO MURILLO" userId="86452857e89e878e" providerId="LiveId" clId="{118C0615-22DA-4023-A6B6-6387BE8C7AF6}" dt="2023-08-27T18:46:00.285" v="425" actId="404"/>
          <ac:spMkLst>
            <pc:docMk/>
            <pc:sldMk cId="2211329124" sldId="3711"/>
            <ac:spMk id="44" creationId="{5457790C-702C-D33A-962D-45B74DE9CFA6}"/>
          </ac:spMkLst>
        </pc:spChg>
        <pc:spChg chg="mod">
          <ac:chgData name="LEONARDO MURILLO" userId="86452857e89e878e" providerId="LiveId" clId="{118C0615-22DA-4023-A6B6-6387BE8C7AF6}" dt="2023-08-27T18:46:07.731" v="427" actId="404"/>
          <ac:spMkLst>
            <pc:docMk/>
            <pc:sldMk cId="2211329124" sldId="3711"/>
            <ac:spMk id="46" creationId="{1EB4C826-E861-D04C-F689-7AC99D918FA5}"/>
          </ac:spMkLst>
        </pc:spChg>
        <pc:spChg chg="mod">
          <ac:chgData name="LEONARDO MURILLO" userId="86452857e89e878e" providerId="LiveId" clId="{118C0615-22DA-4023-A6B6-6387BE8C7AF6}" dt="2023-08-27T18:45:56.451" v="424" actId="404"/>
          <ac:spMkLst>
            <pc:docMk/>
            <pc:sldMk cId="2211329124" sldId="3711"/>
            <ac:spMk id="48" creationId="{454CFC1C-7F46-F611-BCD4-968D45AE4BF2}"/>
          </ac:spMkLst>
        </pc:spChg>
        <pc:spChg chg="mod">
          <ac:chgData name="LEONARDO MURILLO" userId="86452857e89e878e" providerId="LiveId" clId="{118C0615-22DA-4023-A6B6-6387BE8C7AF6}" dt="2023-08-27T18:46:36.360" v="433" actId="208"/>
          <ac:spMkLst>
            <pc:docMk/>
            <pc:sldMk cId="2211329124" sldId="3711"/>
            <ac:spMk id="50" creationId="{38AB3482-B3AA-3F0C-5E67-27667E527296}"/>
          </ac:spMkLst>
        </pc:spChg>
        <pc:spChg chg="mod">
          <ac:chgData name="LEONARDO MURILLO" userId="86452857e89e878e" providerId="LiveId" clId="{118C0615-22DA-4023-A6B6-6387BE8C7AF6}" dt="2023-08-27T18:46:36.360" v="433" actId="208"/>
          <ac:spMkLst>
            <pc:docMk/>
            <pc:sldMk cId="2211329124" sldId="3711"/>
            <ac:spMk id="51" creationId="{634496DA-83A1-4886-A321-4A0285D5E46C}"/>
          </ac:spMkLst>
        </pc:spChg>
        <pc:spChg chg="mod">
          <ac:chgData name="LEONARDO MURILLO" userId="86452857e89e878e" providerId="LiveId" clId="{118C0615-22DA-4023-A6B6-6387BE8C7AF6}" dt="2023-08-27T18:46:36.360" v="433" actId="208"/>
          <ac:spMkLst>
            <pc:docMk/>
            <pc:sldMk cId="2211329124" sldId="3711"/>
            <ac:spMk id="52" creationId="{D7012991-8FEF-EA02-9F60-F0DC9E13A8DE}"/>
          </ac:spMkLst>
        </pc:spChg>
        <pc:spChg chg="mod">
          <ac:chgData name="LEONARDO MURILLO" userId="86452857e89e878e" providerId="LiveId" clId="{118C0615-22DA-4023-A6B6-6387BE8C7AF6}" dt="2023-08-27T18:43:30.983" v="401"/>
          <ac:spMkLst>
            <pc:docMk/>
            <pc:sldMk cId="2211329124" sldId="3711"/>
            <ac:spMk id="53" creationId="{57E0D656-2601-7ED4-6520-1E21C7AEAD35}"/>
          </ac:spMkLst>
        </pc:spChg>
        <pc:spChg chg="mod">
          <ac:chgData name="LEONARDO MURILLO" userId="86452857e89e878e" providerId="LiveId" clId="{118C0615-22DA-4023-A6B6-6387BE8C7AF6}" dt="2023-08-27T18:43:30.983" v="401"/>
          <ac:spMkLst>
            <pc:docMk/>
            <pc:sldMk cId="2211329124" sldId="3711"/>
            <ac:spMk id="54" creationId="{A6858E3B-2778-0AE0-8E2C-9CA58A64C671}"/>
          </ac:spMkLst>
        </pc:spChg>
        <pc:spChg chg="mod">
          <ac:chgData name="LEONARDO MURILLO" userId="86452857e89e878e" providerId="LiveId" clId="{118C0615-22DA-4023-A6B6-6387BE8C7AF6}" dt="2023-08-27T18:43:30.983" v="401"/>
          <ac:spMkLst>
            <pc:docMk/>
            <pc:sldMk cId="2211329124" sldId="3711"/>
            <ac:spMk id="56" creationId="{E9424D70-71D4-8574-07CE-09C2EA0045B8}"/>
          </ac:spMkLst>
        </pc:spChg>
        <pc:spChg chg="mod">
          <ac:chgData name="LEONARDO MURILLO" userId="86452857e89e878e" providerId="LiveId" clId="{118C0615-22DA-4023-A6B6-6387BE8C7AF6}" dt="2023-08-27T18:47:07.172" v="440" actId="14100"/>
          <ac:spMkLst>
            <pc:docMk/>
            <pc:sldMk cId="2211329124" sldId="3711"/>
            <ac:spMk id="58" creationId="{61D37CE4-DBDF-BF34-6978-9EBCDB87E788}"/>
          </ac:spMkLst>
        </pc:spChg>
        <pc:spChg chg="mod">
          <ac:chgData name="LEONARDO MURILLO" userId="86452857e89e878e" providerId="LiveId" clId="{118C0615-22DA-4023-A6B6-6387BE8C7AF6}" dt="2023-08-27T18:47:10.329" v="441" actId="14100"/>
          <ac:spMkLst>
            <pc:docMk/>
            <pc:sldMk cId="2211329124" sldId="3711"/>
            <ac:spMk id="60" creationId="{871F8684-6296-FB55-05C0-C50FE2FB0F70}"/>
          </ac:spMkLst>
        </pc:spChg>
        <pc:spChg chg="mod">
          <ac:chgData name="LEONARDO MURILLO" userId="86452857e89e878e" providerId="LiveId" clId="{118C0615-22DA-4023-A6B6-6387BE8C7AF6}" dt="2023-08-27T18:43:30.983" v="401"/>
          <ac:spMkLst>
            <pc:docMk/>
            <pc:sldMk cId="2211329124" sldId="3711"/>
            <ac:spMk id="62" creationId="{3FD4EF07-4194-40C9-7EF1-5DA81765DBD9}"/>
          </ac:spMkLst>
        </pc:spChg>
        <pc:spChg chg="mod">
          <ac:chgData name="LEONARDO MURILLO" userId="86452857e89e878e" providerId="LiveId" clId="{118C0615-22DA-4023-A6B6-6387BE8C7AF6}" dt="2023-08-27T18:46:03.475" v="426" actId="404"/>
          <ac:spMkLst>
            <pc:docMk/>
            <pc:sldMk cId="2211329124" sldId="3711"/>
            <ac:spMk id="64" creationId="{78B49C16-D017-112D-0F5B-198E45463F7D}"/>
          </ac:spMkLst>
        </pc:spChg>
        <pc:spChg chg="mod">
          <ac:chgData name="LEONARDO MURILLO" userId="86452857e89e878e" providerId="LiveId" clId="{118C0615-22DA-4023-A6B6-6387BE8C7AF6}" dt="2023-08-27T18:43:30.983" v="401"/>
          <ac:spMkLst>
            <pc:docMk/>
            <pc:sldMk cId="2211329124" sldId="3711"/>
            <ac:spMk id="65" creationId="{3861DC3C-410F-4FC9-B4AD-D642ED4EB2D4}"/>
          </ac:spMkLst>
        </pc:spChg>
        <pc:spChg chg="mod">
          <ac:chgData name="LEONARDO MURILLO" userId="86452857e89e878e" providerId="LiveId" clId="{118C0615-22DA-4023-A6B6-6387BE8C7AF6}" dt="2023-08-27T18:43:30.983" v="401"/>
          <ac:spMkLst>
            <pc:docMk/>
            <pc:sldMk cId="2211329124" sldId="3711"/>
            <ac:spMk id="66" creationId="{515B91CB-BC00-0315-A86C-279E469F95B9}"/>
          </ac:spMkLst>
        </pc:spChg>
        <pc:spChg chg="mod">
          <ac:chgData name="LEONARDO MURILLO" userId="86452857e89e878e" providerId="LiveId" clId="{118C0615-22DA-4023-A6B6-6387BE8C7AF6}" dt="2023-08-27T18:43:30.983" v="401"/>
          <ac:spMkLst>
            <pc:docMk/>
            <pc:sldMk cId="2211329124" sldId="3711"/>
            <ac:spMk id="67" creationId="{0EC99B49-04D1-BE3A-025C-4CDED19FC5A3}"/>
          </ac:spMkLst>
        </pc:spChg>
        <pc:spChg chg="mod">
          <ac:chgData name="LEONARDO MURILLO" userId="86452857e89e878e" providerId="LiveId" clId="{118C0615-22DA-4023-A6B6-6387BE8C7AF6}" dt="2023-08-27T18:43:30.983" v="401"/>
          <ac:spMkLst>
            <pc:docMk/>
            <pc:sldMk cId="2211329124" sldId="3711"/>
            <ac:spMk id="68" creationId="{E7E6F794-0913-227C-D148-249162C2F5C7}"/>
          </ac:spMkLst>
        </pc:spChg>
        <pc:spChg chg="mod">
          <ac:chgData name="LEONARDO MURILLO" userId="86452857e89e878e" providerId="LiveId" clId="{118C0615-22DA-4023-A6B6-6387BE8C7AF6}" dt="2023-08-27T18:43:30.983" v="401"/>
          <ac:spMkLst>
            <pc:docMk/>
            <pc:sldMk cId="2211329124" sldId="3711"/>
            <ac:spMk id="69" creationId="{5012D1F2-5126-1270-EB0F-1DE87C9F0A2D}"/>
          </ac:spMkLst>
        </pc:spChg>
        <pc:spChg chg="mod">
          <ac:chgData name="LEONARDO MURILLO" userId="86452857e89e878e" providerId="LiveId" clId="{118C0615-22DA-4023-A6B6-6387BE8C7AF6}" dt="2023-08-27T18:43:30.983" v="401"/>
          <ac:spMkLst>
            <pc:docMk/>
            <pc:sldMk cId="2211329124" sldId="3711"/>
            <ac:spMk id="70" creationId="{A5E033D9-871C-FB3B-53CA-5E465EAC2D19}"/>
          </ac:spMkLst>
        </pc:spChg>
        <pc:spChg chg="mod">
          <ac:chgData name="LEONARDO MURILLO" userId="86452857e89e878e" providerId="LiveId" clId="{118C0615-22DA-4023-A6B6-6387BE8C7AF6}" dt="2023-08-27T18:43:30.983" v="401"/>
          <ac:spMkLst>
            <pc:docMk/>
            <pc:sldMk cId="2211329124" sldId="3711"/>
            <ac:spMk id="71" creationId="{D5A58C62-A06C-CA9C-3422-6B70D4F8BB9B}"/>
          </ac:spMkLst>
        </pc:spChg>
        <pc:spChg chg="mod">
          <ac:chgData name="LEONARDO MURILLO" userId="86452857e89e878e" providerId="LiveId" clId="{118C0615-22DA-4023-A6B6-6387BE8C7AF6}" dt="2023-08-27T18:43:30.983" v="401"/>
          <ac:spMkLst>
            <pc:docMk/>
            <pc:sldMk cId="2211329124" sldId="3711"/>
            <ac:spMk id="72" creationId="{9C3F7A8A-9384-2124-97D8-8A8FD192128E}"/>
          </ac:spMkLst>
        </pc:spChg>
        <pc:spChg chg="mod">
          <ac:chgData name="LEONARDO MURILLO" userId="86452857e89e878e" providerId="LiveId" clId="{118C0615-22DA-4023-A6B6-6387BE8C7AF6}" dt="2023-08-27T18:43:30.983" v="401"/>
          <ac:spMkLst>
            <pc:docMk/>
            <pc:sldMk cId="2211329124" sldId="3711"/>
            <ac:spMk id="73" creationId="{8C59D23D-D616-C76C-7957-46A65047515C}"/>
          </ac:spMkLst>
        </pc:spChg>
        <pc:spChg chg="mod">
          <ac:chgData name="LEONARDO MURILLO" userId="86452857e89e878e" providerId="LiveId" clId="{118C0615-22DA-4023-A6B6-6387BE8C7AF6}" dt="2023-08-27T18:43:30.983" v="401"/>
          <ac:spMkLst>
            <pc:docMk/>
            <pc:sldMk cId="2211329124" sldId="3711"/>
            <ac:spMk id="74" creationId="{5ACD5169-59D9-FFFC-63BF-A2ADC8667CB7}"/>
          </ac:spMkLst>
        </pc:spChg>
        <pc:spChg chg="mod">
          <ac:chgData name="LEONARDO MURILLO" userId="86452857e89e878e" providerId="LiveId" clId="{118C0615-22DA-4023-A6B6-6387BE8C7AF6}" dt="2023-08-27T18:43:30.983" v="401"/>
          <ac:spMkLst>
            <pc:docMk/>
            <pc:sldMk cId="2211329124" sldId="3711"/>
            <ac:spMk id="75" creationId="{CD993FE7-2A32-43FF-14F1-A853E0D75534}"/>
          </ac:spMkLst>
        </pc:spChg>
        <pc:spChg chg="mod">
          <ac:chgData name="LEONARDO MURILLO" userId="86452857e89e878e" providerId="LiveId" clId="{118C0615-22DA-4023-A6B6-6387BE8C7AF6}" dt="2023-08-27T18:43:30.983" v="401"/>
          <ac:spMkLst>
            <pc:docMk/>
            <pc:sldMk cId="2211329124" sldId="3711"/>
            <ac:spMk id="76" creationId="{4D8A8E5D-2F4B-8D9B-76F2-C5DDC2130ADB}"/>
          </ac:spMkLst>
        </pc:spChg>
        <pc:spChg chg="mod">
          <ac:chgData name="LEONARDO MURILLO" userId="86452857e89e878e" providerId="LiveId" clId="{118C0615-22DA-4023-A6B6-6387BE8C7AF6}" dt="2023-08-27T18:43:30.983" v="401"/>
          <ac:spMkLst>
            <pc:docMk/>
            <pc:sldMk cId="2211329124" sldId="3711"/>
            <ac:spMk id="77" creationId="{D5E13FBE-F13E-6956-AB8F-41253350E3A0}"/>
          </ac:spMkLst>
        </pc:spChg>
        <pc:spChg chg="mod">
          <ac:chgData name="LEONARDO MURILLO" userId="86452857e89e878e" providerId="LiveId" clId="{118C0615-22DA-4023-A6B6-6387BE8C7AF6}" dt="2023-08-27T18:43:30.983" v="401"/>
          <ac:spMkLst>
            <pc:docMk/>
            <pc:sldMk cId="2211329124" sldId="3711"/>
            <ac:spMk id="78" creationId="{7B737FC5-AE2A-EA7D-0841-F65E09865634}"/>
          </ac:spMkLst>
        </pc:spChg>
        <pc:spChg chg="mod">
          <ac:chgData name="LEONARDO MURILLO" userId="86452857e89e878e" providerId="LiveId" clId="{118C0615-22DA-4023-A6B6-6387BE8C7AF6}" dt="2023-08-27T18:43:30.983" v="401"/>
          <ac:spMkLst>
            <pc:docMk/>
            <pc:sldMk cId="2211329124" sldId="3711"/>
            <ac:spMk id="79" creationId="{5AA382EE-D7BA-30E1-7AE4-AC03406909DC}"/>
          </ac:spMkLst>
        </pc:spChg>
        <pc:spChg chg="mod">
          <ac:chgData name="LEONARDO MURILLO" userId="86452857e89e878e" providerId="LiveId" clId="{118C0615-22DA-4023-A6B6-6387BE8C7AF6}" dt="2023-08-27T18:43:30.983" v="401"/>
          <ac:spMkLst>
            <pc:docMk/>
            <pc:sldMk cId="2211329124" sldId="3711"/>
            <ac:spMk id="80" creationId="{17418944-9BCC-294C-A388-2367FBC73310}"/>
          </ac:spMkLst>
        </pc:spChg>
        <pc:spChg chg="mod">
          <ac:chgData name="LEONARDO MURILLO" userId="86452857e89e878e" providerId="LiveId" clId="{118C0615-22DA-4023-A6B6-6387BE8C7AF6}" dt="2023-08-27T18:43:30.983" v="401"/>
          <ac:spMkLst>
            <pc:docMk/>
            <pc:sldMk cId="2211329124" sldId="3711"/>
            <ac:spMk id="81" creationId="{604F4B9A-EE9D-C990-C2C4-65ACAA525B59}"/>
          </ac:spMkLst>
        </pc:spChg>
        <pc:spChg chg="mod">
          <ac:chgData name="LEONARDO MURILLO" userId="86452857e89e878e" providerId="LiveId" clId="{118C0615-22DA-4023-A6B6-6387BE8C7AF6}" dt="2023-08-27T18:43:30.983" v="401"/>
          <ac:spMkLst>
            <pc:docMk/>
            <pc:sldMk cId="2211329124" sldId="3711"/>
            <ac:spMk id="82" creationId="{5696A27E-DF8A-4280-B6C9-A2F258E00CAE}"/>
          </ac:spMkLst>
        </pc:spChg>
        <pc:spChg chg="mod">
          <ac:chgData name="LEONARDO MURILLO" userId="86452857e89e878e" providerId="LiveId" clId="{118C0615-22DA-4023-A6B6-6387BE8C7AF6}" dt="2023-08-27T18:43:30.983" v="401"/>
          <ac:spMkLst>
            <pc:docMk/>
            <pc:sldMk cId="2211329124" sldId="3711"/>
            <ac:spMk id="83" creationId="{6E73FEDC-6A4B-46F7-3092-AC3FF0146D1C}"/>
          </ac:spMkLst>
        </pc:spChg>
        <pc:spChg chg="mod">
          <ac:chgData name="LEONARDO MURILLO" userId="86452857e89e878e" providerId="LiveId" clId="{118C0615-22DA-4023-A6B6-6387BE8C7AF6}" dt="2023-08-27T18:43:30.983" v="401"/>
          <ac:spMkLst>
            <pc:docMk/>
            <pc:sldMk cId="2211329124" sldId="3711"/>
            <ac:spMk id="84" creationId="{3BDFDEA4-F094-957F-5798-6CD5A542B454}"/>
          </ac:spMkLst>
        </pc:spChg>
        <pc:spChg chg="mod">
          <ac:chgData name="LEONARDO MURILLO" userId="86452857e89e878e" providerId="LiveId" clId="{118C0615-22DA-4023-A6B6-6387BE8C7AF6}" dt="2023-08-27T18:43:30.983" v="401"/>
          <ac:spMkLst>
            <pc:docMk/>
            <pc:sldMk cId="2211329124" sldId="3711"/>
            <ac:spMk id="85" creationId="{13C4FB53-F9D4-0690-389F-6D430ED0C79F}"/>
          </ac:spMkLst>
        </pc:spChg>
        <pc:spChg chg="mod">
          <ac:chgData name="LEONARDO MURILLO" userId="86452857e89e878e" providerId="LiveId" clId="{118C0615-22DA-4023-A6B6-6387BE8C7AF6}" dt="2023-08-27T18:43:30.983" v="401"/>
          <ac:spMkLst>
            <pc:docMk/>
            <pc:sldMk cId="2211329124" sldId="3711"/>
            <ac:spMk id="86" creationId="{6F4CFA0B-0730-A4FF-BA76-B5119B26D389}"/>
          </ac:spMkLst>
        </pc:spChg>
        <pc:spChg chg="mod">
          <ac:chgData name="LEONARDO MURILLO" userId="86452857e89e878e" providerId="LiveId" clId="{118C0615-22DA-4023-A6B6-6387BE8C7AF6}" dt="2023-08-27T18:43:30.983" v="401"/>
          <ac:spMkLst>
            <pc:docMk/>
            <pc:sldMk cId="2211329124" sldId="3711"/>
            <ac:spMk id="87" creationId="{32EE764B-57FC-1CB4-A33F-96DCB6182A2F}"/>
          </ac:spMkLst>
        </pc:spChg>
        <pc:spChg chg="mod">
          <ac:chgData name="LEONARDO MURILLO" userId="86452857e89e878e" providerId="LiveId" clId="{118C0615-22DA-4023-A6B6-6387BE8C7AF6}" dt="2023-08-27T18:43:30.983" v="401"/>
          <ac:spMkLst>
            <pc:docMk/>
            <pc:sldMk cId="2211329124" sldId="3711"/>
            <ac:spMk id="88" creationId="{E941E499-6016-5D43-45A7-6AD98CBD6004}"/>
          </ac:spMkLst>
        </pc:spChg>
        <pc:spChg chg="mod">
          <ac:chgData name="LEONARDO MURILLO" userId="86452857e89e878e" providerId="LiveId" clId="{118C0615-22DA-4023-A6B6-6387BE8C7AF6}" dt="2023-08-27T18:43:30.983" v="401"/>
          <ac:spMkLst>
            <pc:docMk/>
            <pc:sldMk cId="2211329124" sldId="3711"/>
            <ac:spMk id="89" creationId="{0CF2F7E4-473B-0F01-E334-92F23D93F5E6}"/>
          </ac:spMkLst>
        </pc:spChg>
        <pc:spChg chg="mod">
          <ac:chgData name="LEONARDO MURILLO" userId="86452857e89e878e" providerId="LiveId" clId="{118C0615-22DA-4023-A6B6-6387BE8C7AF6}" dt="2023-08-27T18:43:30.983" v="401"/>
          <ac:spMkLst>
            <pc:docMk/>
            <pc:sldMk cId="2211329124" sldId="3711"/>
            <ac:spMk id="90" creationId="{7BBF768B-FBC1-225E-296C-272197697A8C}"/>
          </ac:spMkLst>
        </pc:spChg>
        <pc:spChg chg="mod">
          <ac:chgData name="LEONARDO MURILLO" userId="86452857e89e878e" providerId="LiveId" clId="{118C0615-22DA-4023-A6B6-6387BE8C7AF6}" dt="2023-08-27T18:43:30.983" v="401"/>
          <ac:spMkLst>
            <pc:docMk/>
            <pc:sldMk cId="2211329124" sldId="3711"/>
            <ac:spMk id="91" creationId="{1A6E153B-8CE1-94EE-AE7F-6A63AB94719D}"/>
          </ac:spMkLst>
        </pc:spChg>
        <pc:spChg chg="mod">
          <ac:chgData name="LEONARDO MURILLO" userId="86452857e89e878e" providerId="LiveId" clId="{118C0615-22DA-4023-A6B6-6387BE8C7AF6}" dt="2023-08-27T18:43:30.983" v="401"/>
          <ac:spMkLst>
            <pc:docMk/>
            <pc:sldMk cId="2211329124" sldId="3711"/>
            <ac:spMk id="92" creationId="{E9222DAE-5D71-ED47-3FEF-BA6F91ABB8D7}"/>
          </ac:spMkLst>
        </pc:spChg>
        <pc:spChg chg="mod">
          <ac:chgData name="LEONARDO MURILLO" userId="86452857e89e878e" providerId="LiveId" clId="{118C0615-22DA-4023-A6B6-6387BE8C7AF6}" dt="2023-08-27T18:43:30.983" v="401"/>
          <ac:spMkLst>
            <pc:docMk/>
            <pc:sldMk cId="2211329124" sldId="3711"/>
            <ac:spMk id="94" creationId="{F43DB519-FD46-74A0-9E70-2C00424608B8}"/>
          </ac:spMkLst>
        </pc:spChg>
        <pc:spChg chg="mod">
          <ac:chgData name="LEONARDO MURILLO" userId="86452857e89e878e" providerId="LiveId" clId="{118C0615-22DA-4023-A6B6-6387BE8C7AF6}" dt="2023-08-27T18:43:30.983" v="401"/>
          <ac:spMkLst>
            <pc:docMk/>
            <pc:sldMk cId="2211329124" sldId="3711"/>
            <ac:spMk id="95" creationId="{0F24762A-F619-4C21-3B9F-E4626AF32D7C}"/>
          </ac:spMkLst>
        </pc:spChg>
        <pc:spChg chg="mod">
          <ac:chgData name="LEONARDO MURILLO" userId="86452857e89e878e" providerId="LiveId" clId="{118C0615-22DA-4023-A6B6-6387BE8C7AF6}" dt="2023-08-27T18:43:30.983" v="401"/>
          <ac:spMkLst>
            <pc:docMk/>
            <pc:sldMk cId="2211329124" sldId="3711"/>
            <ac:spMk id="96" creationId="{5F72FB49-D5FD-5B9E-B98F-2CE552995A8D}"/>
          </ac:spMkLst>
        </pc:spChg>
        <pc:spChg chg="mod">
          <ac:chgData name="LEONARDO MURILLO" userId="86452857e89e878e" providerId="LiveId" clId="{118C0615-22DA-4023-A6B6-6387BE8C7AF6}" dt="2023-08-27T18:43:30.983" v="401"/>
          <ac:spMkLst>
            <pc:docMk/>
            <pc:sldMk cId="2211329124" sldId="3711"/>
            <ac:spMk id="97" creationId="{2099559A-0BCF-152C-478E-09005D4B0A54}"/>
          </ac:spMkLst>
        </pc:spChg>
        <pc:spChg chg="mod">
          <ac:chgData name="LEONARDO MURILLO" userId="86452857e89e878e" providerId="LiveId" clId="{118C0615-22DA-4023-A6B6-6387BE8C7AF6}" dt="2023-08-27T18:43:30.983" v="401"/>
          <ac:spMkLst>
            <pc:docMk/>
            <pc:sldMk cId="2211329124" sldId="3711"/>
            <ac:spMk id="99" creationId="{771003B0-FA98-1E2F-AE6A-6BDC15E7B379}"/>
          </ac:spMkLst>
        </pc:spChg>
        <pc:spChg chg="mod">
          <ac:chgData name="LEONARDO MURILLO" userId="86452857e89e878e" providerId="LiveId" clId="{118C0615-22DA-4023-A6B6-6387BE8C7AF6}" dt="2023-08-27T18:43:30.983" v="401"/>
          <ac:spMkLst>
            <pc:docMk/>
            <pc:sldMk cId="2211329124" sldId="3711"/>
            <ac:spMk id="100" creationId="{6C3F6D26-6B3E-FCEA-6E5C-8037027336F8}"/>
          </ac:spMkLst>
        </pc:spChg>
        <pc:spChg chg="mod">
          <ac:chgData name="LEONARDO MURILLO" userId="86452857e89e878e" providerId="LiveId" clId="{118C0615-22DA-4023-A6B6-6387BE8C7AF6}" dt="2023-08-27T18:43:30.983" v="401"/>
          <ac:spMkLst>
            <pc:docMk/>
            <pc:sldMk cId="2211329124" sldId="3711"/>
            <ac:spMk id="101" creationId="{473018F9-A8C0-2B2A-BCAB-A6648E6FE08F}"/>
          </ac:spMkLst>
        </pc:spChg>
        <pc:spChg chg="mod">
          <ac:chgData name="LEONARDO MURILLO" userId="86452857e89e878e" providerId="LiveId" clId="{118C0615-22DA-4023-A6B6-6387BE8C7AF6}" dt="2023-08-27T18:43:30.983" v="401"/>
          <ac:spMkLst>
            <pc:docMk/>
            <pc:sldMk cId="2211329124" sldId="3711"/>
            <ac:spMk id="102" creationId="{7E8C746C-5ADD-166E-BAE4-030DDAD0E28E}"/>
          </ac:spMkLst>
        </pc:spChg>
        <pc:spChg chg="mod">
          <ac:chgData name="LEONARDO MURILLO" userId="86452857e89e878e" providerId="LiveId" clId="{118C0615-22DA-4023-A6B6-6387BE8C7AF6}" dt="2023-08-27T18:43:30.983" v="401"/>
          <ac:spMkLst>
            <pc:docMk/>
            <pc:sldMk cId="2211329124" sldId="3711"/>
            <ac:spMk id="103" creationId="{4717726E-F062-B52A-BAB9-7F4E4C609280}"/>
          </ac:spMkLst>
        </pc:spChg>
        <pc:spChg chg="mod">
          <ac:chgData name="LEONARDO MURILLO" userId="86452857e89e878e" providerId="LiveId" clId="{118C0615-22DA-4023-A6B6-6387BE8C7AF6}" dt="2023-08-27T18:43:30.983" v="401"/>
          <ac:spMkLst>
            <pc:docMk/>
            <pc:sldMk cId="2211329124" sldId="3711"/>
            <ac:spMk id="104" creationId="{47BC530B-2D51-04CA-712F-9F97AB9FD97F}"/>
          </ac:spMkLst>
        </pc:spChg>
        <pc:spChg chg="mod">
          <ac:chgData name="LEONARDO MURILLO" userId="86452857e89e878e" providerId="LiveId" clId="{118C0615-22DA-4023-A6B6-6387BE8C7AF6}" dt="2023-08-27T18:43:30.983" v="401"/>
          <ac:spMkLst>
            <pc:docMk/>
            <pc:sldMk cId="2211329124" sldId="3711"/>
            <ac:spMk id="105" creationId="{DD5D37EF-E99D-A188-E577-9702F2581312}"/>
          </ac:spMkLst>
        </pc:spChg>
        <pc:spChg chg="mod">
          <ac:chgData name="LEONARDO MURILLO" userId="86452857e89e878e" providerId="LiveId" clId="{118C0615-22DA-4023-A6B6-6387BE8C7AF6}" dt="2023-08-27T18:43:30.983" v="401"/>
          <ac:spMkLst>
            <pc:docMk/>
            <pc:sldMk cId="2211329124" sldId="3711"/>
            <ac:spMk id="106" creationId="{7B94C689-0C63-2C9D-2B8D-F32F6FE1C8A7}"/>
          </ac:spMkLst>
        </pc:spChg>
        <pc:spChg chg="mod">
          <ac:chgData name="LEONARDO MURILLO" userId="86452857e89e878e" providerId="LiveId" clId="{118C0615-22DA-4023-A6B6-6387BE8C7AF6}" dt="2023-08-27T18:43:30.983" v="401"/>
          <ac:spMkLst>
            <pc:docMk/>
            <pc:sldMk cId="2211329124" sldId="3711"/>
            <ac:spMk id="107" creationId="{39DF4A0B-3820-F4C5-37F5-18DC7BF4FF0F}"/>
          </ac:spMkLst>
        </pc:spChg>
        <pc:spChg chg="mod">
          <ac:chgData name="LEONARDO MURILLO" userId="86452857e89e878e" providerId="LiveId" clId="{118C0615-22DA-4023-A6B6-6387BE8C7AF6}" dt="2023-08-27T18:43:30.983" v="401"/>
          <ac:spMkLst>
            <pc:docMk/>
            <pc:sldMk cId="2211329124" sldId="3711"/>
            <ac:spMk id="108" creationId="{13F5D35B-4A7F-BBE1-F6FA-9C53213A8A4B}"/>
          </ac:spMkLst>
        </pc:spChg>
        <pc:spChg chg="mod">
          <ac:chgData name="LEONARDO MURILLO" userId="86452857e89e878e" providerId="LiveId" clId="{118C0615-22DA-4023-A6B6-6387BE8C7AF6}" dt="2023-08-27T18:43:30.983" v="401"/>
          <ac:spMkLst>
            <pc:docMk/>
            <pc:sldMk cId="2211329124" sldId="3711"/>
            <ac:spMk id="109" creationId="{57805FE3-6CF2-1884-C9B7-3837C07F06CD}"/>
          </ac:spMkLst>
        </pc:spChg>
        <pc:spChg chg="mod">
          <ac:chgData name="LEONARDO MURILLO" userId="86452857e89e878e" providerId="LiveId" clId="{118C0615-22DA-4023-A6B6-6387BE8C7AF6}" dt="2023-08-27T18:43:30.983" v="401"/>
          <ac:spMkLst>
            <pc:docMk/>
            <pc:sldMk cId="2211329124" sldId="3711"/>
            <ac:spMk id="110" creationId="{02A2021E-CD72-DE3D-EFE0-34E85C338EA5}"/>
          </ac:spMkLst>
        </pc:spChg>
        <pc:spChg chg="mod">
          <ac:chgData name="LEONARDO MURILLO" userId="86452857e89e878e" providerId="LiveId" clId="{118C0615-22DA-4023-A6B6-6387BE8C7AF6}" dt="2023-08-27T18:43:30.983" v="401"/>
          <ac:spMkLst>
            <pc:docMk/>
            <pc:sldMk cId="2211329124" sldId="3711"/>
            <ac:spMk id="113" creationId="{C39F701B-F4B3-7165-E196-F147F5798E15}"/>
          </ac:spMkLst>
        </pc:spChg>
        <pc:spChg chg="mod">
          <ac:chgData name="LEONARDO MURILLO" userId="86452857e89e878e" providerId="LiveId" clId="{118C0615-22DA-4023-A6B6-6387BE8C7AF6}" dt="2023-08-27T18:43:30.983" v="401"/>
          <ac:spMkLst>
            <pc:docMk/>
            <pc:sldMk cId="2211329124" sldId="3711"/>
            <ac:spMk id="114" creationId="{9CC24C9E-0926-F684-20DB-3F8908B7B62E}"/>
          </ac:spMkLst>
        </pc:spChg>
        <pc:spChg chg="mod">
          <ac:chgData name="LEONARDO MURILLO" userId="86452857e89e878e" providerId="LiveId" clId="{118C0615-22DA-4023-A6B6-6387BE8C7AF6}" dt="2023-08-27T18:43:30.983" v="401"/>
          <ac:spMkLst>
            <pc:docMk/>
            <pc:sldMk cId="2211329124" sldId="3711"/>
            <ac:spMk id="115" creationId="{755E2DF6-552C-BC2D-34CB-97CB0379A809}"/>
          </ac:spMkLst>
        </pc:spChg>
        <pc:spChg chg="mod">
          <ac:chgData name="LEONARDO MURILLO" userId="86452857e89e878e" providerId="LiveId" clId="{118C0615-22DA-4023-A6B6-6387BE8C7AF6}" dt="2023-08-27T18:43:30.983" v="401"/>
          <ac:spMkLst>
            <pc:docMk/>
            <pc:sldMk cId="2211329124" sldId="3711"/>
            <ac:spMk id="116" creationId="{8C2D3E79-8CF9-C618-9D53-D20312DB4317}"/>
          </ac:spMkLst>
        </pc:spChg>
        <pc:spChg chg="mod">
          <ac:chgData name="LEONARDO MURILLO" userId="86452857e89e878e" providerId="LiveId" clId="{118C0615-22DA-4023-A6B6-6387BE8C7AF6}" dt="2023-08-27T18:43:30.983" v="401"/>
          <ac:spMkLst>
            <pc:docMk/>
            <pc:sldMk cId="2211329124" sldId="3711"/>
            <ac:spMk id="117" creationId="{3A631343-5CE0-CD64-DAF7-5EB9F854DE20}"/>
          </ac:spMkLst>
        </pc:spChg>
        <pc:spChg chg="mod">
          <ac:chgData name="LEONARDO MURILLO" userId="86452857e89e878e" providerId="LiveId" clId="{118C0615-22DA-4023-A6B6-6387BE8C7AF6}" dt="2023-08-27T18:43:30.983" v="401"/>
          <ac:spMkLst>
            <pc:docMk/>
            <pc:sldMk cId="2211329124" sldId="3711"/>
            <ac:spMk id="118" creationId="{9C97BAEA-6795-1AD5-6394-8444480E6719}"/>
          </ac:spMkLst>
        </pc:spChg>
        <pc:spChg chg="mod">
          <ac:chgData name="LEONARDO MURILLO" userId="86452857e89e878e" providerId="LiveId" clId="{118C0615-22DA-4023-A6B6-6387BE8C7AF6}" dt="2023-08-27T18:43:30.983" v="401"/>
          <ac:spMkLst>
            <pc:docMk/>
            <pc:sldMk cId="2211329124" sldId="3711"/>
            <ac:spMk id="119" creationId="{F5C9A8AD-2480-270A-43B1-A706CC3CF50E}"/>
          </ac:spMkLst>
        </pc:spChg>
        <pc:spChg chg="mod">
          <ac:chgData name="LEONARDO MURILLO" userId="86452857e89e878e" providerId="LiveId" clId="{118C0615-22DA-4023-A6B6-6387BE8C7AF6}" dt="2023-08-27T18:43:30.983" v="401"/>
          <ac:spMkLst>
            <pc:docMk/>
            <pc:sldMk cId="2211329124" sldId="3711"/>
            <ac:spMk id="120" creationId="{16F7A8A4-EAED-D51D-06CF-461CA8F220A2}"/>
          </ac:spMkLst>
        </pc:spChg>
        <pc:spChg chg="mod">
          <ac:chgData name="LEONARDO MURILLO" userId="86452857e89e878e" providerId="LiveId" clId="{118C0615-22DA-4023-A6B6-6387BE8C7AF6}" dt="2023-08-27T18:43:30.983" v="401"/>
          <ac:spMkLst>
            <pc:docMk/>
            <pc:sldMk cId="2211329124" sldId="3711"/>
            <ac:spMk id="121" creationId="{DC5E6EA8-C94B-4E53-C6BC-21AE88D46770}"/>
          </ac:spMkLst>
        </pc:spChg>
        <pc:spChg chg="mod">
          <ac:chgData name="LEONARDO MURILLO" userId="86452857e89e878e" providerId="LiveId" clId="{118C0615-22DA-4023-A6B6-6387BE8C7AF6}" dt="2023-08-27T18:43:30.983" v="401"/>
          <ac:spMkLst>
            <pc:docMk/>
            <pc:sldMk cId="2211329124" sldId="3711"/>
            <ac:spMk id="122" creationId="{21EAD73A-79BF-8795-EA99-AE8879145B09}"/>
          </ac:spMkLst>
        </pc:spChg>
        <pc:spChg chg="mod">
          <ac:chgData name="LEONARDO MURILLO" userId="86452857e89e878e" providerId="LiveId" clId="{118C0615-22DA-4023-A6B6-6387BE8C7AF6}" dt="2023-08-27T18:43:30.983" v="401"/>
          <ac:spMkLst>
            <pc:docMk/>
            <pc:sldMk cId="2211329124" sldId="3711"/>
            <ac:spMk id="123" creationId="{15356071-C07C-FC5B-2C92-987D274E00F2}"/>
          </ac:spMkLst>
        </pc:spChg>
        <pc:spChg chg="mod">
          <ac:chgData name="LEONARDO MURILLO" userId="86452857e89e878e" providerId="LiveId" clId="{118C0615-22DA-4023-A6B6-6387BE8C7AF6}" dt="2023-08-27T18:43:30.983" v="401"/>
          <ac:spMkLst>
            <pc:docMk/>
            <pc:sldMk cId="2211329124" sldId="3711"/>
            <ac:spMk id="124" creationId="{88E3EF58-D124-B9E8-1A50-2679FB4AB636}"/>
          </ac:spMkLst>
        </pc:spChg>
        <pc:spChg chg="mod">
          <ac:chgData name="LEONARDO MURILLO" userId="86452857e89e878e" providerId="LiveId" clId="{118C0615-22DA-4023-A6B6-6387BE8C7AF6}" dt="2023-08-27T18:43:30.983" v="401"/>
          <ac:spMkLst>
            <pc:docMk/>
            <pc:sldMk cId="2211329124" sldId="3711"/>
            <ac:spMk id="125" creationId="{A1215699-EDC2-7FD5-8348-B41C9FA34A7A}"/>
          </ac:spMkLst>
        </pc:spChg>
        <pc:spChg chg="mod">
          <ac:chgData name="LEONARDO MURILLO" userId="86452857e89e878e" providerId="LiveId" clId="{118C0615-22DA-4023-A6B6-6387BE8C7AF6}" dt="2023-08-27T18:43:30.983" v="401"/>
          <ac:spMkLst>
            <pc:docMk/>
            <pc:sldMk cId="2211329124" sldId="3711"/>
            <ac:spMk id="126" creationId="{CD8DA083-CD9F-69E6-29F4-B500FC048A7A}"/>
          </ac:spMkLst>
        </pc:spChg>
        <pc:spChg chg="mod">
          <ac:chgData name="LEONARDO MURILLO" userId="86452857e89e878e" providerId="LiveId" clId="{118C0615-22DA-4023-A6B6-6387BE8C7AF6}" dt="2023-08-27T18:43:30.983" v="401"/>
          <ac:spMkLst>
            <pc:docMk/>
            <pc:sldMk cId="2211329124" sldId="3711"/>
            <ac:spMk id="127" creationId="{E856E888-8DC7-5438-E497-1DEC1BB8985F}"/>
          </ac:spMkLst>
        </pc:spChg>
        <pc:spChg chg="mod">
          <ac:chgData name="LEONARDO MURILLO" userId="86452857e89e878e" providerId="LiveId" clId="{118C0615-22DA-4023-A6B6-6387BE8C7AF6}" dt="2023-08-27T18:43:30.983" v="401"/>
          <ac:spMkLst>
            <pc:docMk/>
            <pc:sldMk cId="2211329124" sldId="3711"/>
            <ac:spMk id="128" creationId="{58E58DAD-EE97-7AE5-FFD2-1AF6D697093F}"/>
          </ac:spMkLst>
        </pc:spChg>
        <pc:spChg chg="mod">
          <ac:chgData name="LEONARDO MURILLO" userId="86452857e89e878e" providerId="LiveId" clId="{118C0615-22DA-4023-A6B6-6387BE8C7AF6}" dt="2023-08-27T18:43:30.983" v="401"/>
          <ac:spMkLst>
            <pc:docMk/>
            <pc:sldMk cId="2211329124" sldId="3711"/>
            <ac:spMk id="129" creationId="{80C06C0F-6E1B-9E8E-DF99-2AC1E977D259}"/>
          </ac:spMkLst>
        </pc:spChg>
        <pc:spChg chg="mod">
          <ac:chgData name="LEONARDO MURILLO" userId="86452857e89e878e" providerId="LiveId" clId="{118C0615-22DA-4023-A6B6-6387BE8C7AF6}" dt="2023-08-27T18:43:30.983" v="401"/>
          <ac:spMkLst>
            <pc:docMk/>
            <pc:sldMk cId="2211329124" sldId="3711"/>
            <ac:spMk id="130" creationId="{BC8B5315-EBBE-ADFE-64A7-8B3528EBE4E4}"/>
          </ac:spMkLst>
        </pc:spChg>
        <pc:spChg chg="mod">
          <ac:chgData name="LEONARDO MURILLO" userId="86452857e89e878e" providerId="LiveId" clId="{118C0615-22DA-4023-A6B6-6387BE8C7AF6}" dt="2023-08-27T18:43:30.983" v="401"/>
          <ac:spMkLst>
            <pc:docMk/>
            <pc:sldMk cId="2211329124" sldId="3711"/>
            <ac:spMk id="131" creationId="{24F268FE-F213-A9AC-62BA-A9492928E52B}"/>
          </ac:spMkLst>
        </pc:spChg>
        <pc:spChg chg="mod">
          <ac:chgData name="LEONARDO MURILLO" userId="86452857e89e878e" providerId="LiveId" clId="{118C0615-22DA-4023-A6B6-6387BE8C7AF6}" dt="2023-08-27T18:43:30.983" v="401"/>
          <ac:spMkLst>
            <pc:docMk/>
            <pc:sldMk cId="2211329124" sldId="3711"/>
            <ac:spMk id="132" creationId="{720BDEE0-CF4B-ECAC-D287-7F3CA4FC3A86}"/>
          </ac:spMkLst>
        </pc:spChg>
        <pc:spChg chg="mod">
          <ac:chgData name="LEONARDO MURILLO" userId="86452857e89e878e" providerId="LiveId" clId="{118C0615-22DA-4023-A6B6-6387BE8C7AF6}" dt="2023-08-27T18:43:30.983" v="401"/>
          <ac:spMkLst>
            <pc:docMk/>
            <pc:sldMk cId="2211329124" sldId="3711"/>
            <ac:spMk id="133" creationId="{92FC5911-3C18-79B3-AE84-3EE9A41B6076}"/>
          </ac:spMkLst>
        </pc:spChg>
        <pc:spChg chg="mod">
          <ac:chgData name="LEONARDO MURILLO" userId="86452857e89e878e" providerId="LiveId" clId="{118C0615-22DA-4023-A6B6-6387BE8C7AF6}" dt="2023-08-27T18:43:30.983" v="401"/>
          <ac:spMkLst>
            <pc:docMk/>
            <pc:sldMk cId="2211329124" sldId="3711"/>
            <ac:spMk id="134" creationId="{2E5253A0-2685-17CC-7BD4-A051DECF73D1}"/>
          </ac:spMkLst>
        </pc:spChg>
        <pc:spChg chg="mod">
          <ac:chgData name="LEONARDO MURILLO" userId="86452857e89e878e" providerId="LiveId" clId="{118C0615-22DA-4023-A6B6-6387BE8C7AF6}" dt="2023-08-27T18:43:30.983" v="401"/>
          <ac:spMkLst>
            <pc:docMk/>
            <pc:sldMk cId="2211329124" sldId="3711"/>
            <ac:spMk id="135" creationId="{63F125F8-7DC4-A62B-0A17-6CFC80A6AFFD}"/>
          </ac:spMkLst>
        </pc:spChg>
        <pc:spChg chg="mod">
          <ac:chgData name="LEONARDO MURILLO" userId="86452857e89e878e" providerId="LiveId" clId="{118C0615-22DA-4023-A6B6-6387BE8C7AF6}" dt="2023-08-27T18:43:30.983" v="401"/>
          <ac:spMkLst>
            <pc:docMk/>
            <pc:sldMk cId="2211329124" sldId="3711"/>
            <ac:spMk id="136" creationId="{EEC0FE8C-D866-61EE-D535-30EBC6C57054}"/>
          </ac:spMkLst>
        </pc:spChg>
        <pc:spChg chg="mod">
          <ac:chgData name="LEONARDO MURILLO" userId="86452857e89e878e" providerId="LiveId" clId="{118C0615-22DA-4023-A6B6-6387BE8C7AF6}" dt="2023-08-27T18:43:30.983" v="401"/>
          <ac:spMkLst>
            <pc:docMk/>
            <pc:sldMk cId="2211329124" sldId="3711"/>
            <ac:spMk id="137" creationId="{B4CD035D-9C71-EA6E-0B96-ACF2BA2F71D9}"/>
          </ac:spMkLst>
        </pc:spChg>
        <pc:spChg chg="mod">
          <ac:chgData name="LEONARDO MURILLO" userId="86452857e89e878e" providerId="LiveId" clId="{118C0615-22DA-4023-A6B6-6387BE8C7AF6}" dt="2023-08-27T18:43:30.983" v="401"/>
          <ac:spMkLst>
            <pc:docMk/>
            <pc:sldMk cId="2211329124" sldId="3711"/>
            <ac:spMk id="138" creationId="{643B80D8-40AF-3920-F330-3C2DD83D435E}"/>
          </ac:spMkLst>
        </pc:spChg>
        <pc:spChg chg="mod">
          <ac:chgData name="LEONARDO MURILLO" userId="86452857e89e878e" providerId="LiveId" clId="{118C0615-22DA-4023-A6B6-6387BE8C7AF6}" dt="2023-08-27T18:43:30.983" v="401"/>
          <ac:spMkLst>
            <pc:docMk/>
            <pc:sldMk cId="2211329124" sldId="3711"/>
            <ac:spMk id="139" creationId="{72520450-6437-4066-27E5-46A9AE702228}"/>
          </ac:spMkLst>
        </pc:spChg>
        <pc:spChg chg="mod">
          <ac:chgData name="LEONARDO MURILLO" userId="86452857e89e878e" providerId="LiveId" clId="{118C0615-22DA-4023-A6B6-6387BE8C7AF6}" dt="2023-08-27T18:43:30.983" v="401"/>
          <ac:spMkLst>
            <pc:docMk/>
            <pc:sldMk cId="2211329124" sldId="3711"/>
            <ac:spMk id="140" creationId="{D372382A-5F28-A085-D8F0-AA51E417AE38}"/>
          </ac:spMkLst>
        </pc:spChg>
        <pc:spChg chg="mod">
          <ac:chgData name="LEONARDO MURILLO" userId="86452857e89e878e" providerId="LiveId" clId="{118C0615-22DA-4023-A6B6-6387BE8C7AF6}" dt="2023-08-27T18:43:30.983" v="401"/>
          <ac:spMkLst>
            <pc:docMk/>
            <pc:sldMk cId="2211329124" sldId="3711"/>
            <ac:spMk id="141" creationId="{29241AA6-314C-F9FF-45D6-12DFD5ECDBB8}"/>
          </ac:spMkLst>
        </pc:spChg>
        <pc:spChg chg="mod">
          <ac:chgData name="LEONARDO MURILLO" userId="86452857e89e878e" providerId="LiveId" clId="{118C0615-22DA-4023-A6B6-6387BE8C7AF6}" dt="2023-08-27T18:43:30.983" v="401"/>
          <ac:spMkLst>
            <pc:docMk/>
            <pc:sldMk cId="2211329124" sldId="3711"/>
            <ac:spMk id="142" creationId="{F09F5D54-E0BA-983E-8913-5E408BCC0DE1}"/>
          </ac:spMkLst>
        </pc:spChg>
        <pc:spChg chg="mod">
          <ac:chgData name="LEONARDO MURILLO" userId="86452857e89e878e" providerId="LiveId" clId="{118C0615-22DA-4023-A6B6-6387BE8C7AF6}" dt="2023-08-27T18:43:30.983" v="401"/>
          <ac:spMkLst>
            <pc:docMk/>
            <pc:sldMk cId="2211329124" sldId="3711"/>
            <ac:spMk id="143" creationId="{F097AD7C-D3B9-2CF4-B919-06B6229025B1}"/>
          </ac:spMkLst>
        </pc:spChg>
        <pc:spChg chg="mod">
          <ac:chgData name="LEONARDO MURILLO" userId="86452857e89e878e" providerId="LiveId" clId="{118C0615-22DA-4023-A6B6-6387BE8C7AF6}" dt="2023-08-27T18:43:30.983" v="401"/>
          <ac:spMkLst>
            <pc:docMk/>
            <pc:sldMk cId="2211329124" sldId="3711"/>
            <ac:spMk id="144" creationId="{37D9A28E-666E-8461-CEA6-9C7832B73F2E}"/>
          </ac:spMkLst>
        </pc:spChg>
        <pc:spChg chg="mod">
          <ac:chgData name="LEONARDO MURILLO" userId="86452857e89e878e" providerId="LiveId" clId="{118C0615-22DA-4023-A6B6-6387BE8C7AF6}" dt="2023-08-27T18:43:30.983" v="401"/>
          <ac:spMkLst>
            <pc:docMk/>
            <pc:sldMk cId="2211329124" sldId="3711"/>
            <ac:spMk id="145" creationId="{38A27914-24F2-3022-30EE-DD1498522281}"/>
          </ac:spMkLst>
        </pc:spChg>
        <pc:spChg chg="mod">
          <ac:chgData name="LEONARDO MURILLO" userId="86452857e89e878e" providerId="LiveId" clId="{118C0615-22DA-4023-A6B6-6387BE8C7AF6}" dt="2023-08-27T18:43:30.983" v="401"/>
          <ac:spMkLst>
            <pc:docMk/>
            <pc:sldMk cId="2211329124" sldId="3711"/>
            <ac:spMk id="146" creationId="{A3E4F199-C4A2-CD8A-442D-B8BE304680CF}"/>
          </ac:spMkLst>
        </pc:spChg>
        <pc:spChg chg="mod">
          <ac:chgData name="LEONARDO MURILLO" userId="86452857e89e878e" providerId="LiveId" clId="{118C0615-22DA-4023-A6B6-6387BE8C7AF6}" dt="2023-08-27T18:43:30.983" v="401"/>
          <ac:spMkLst>
            <pc:docMk/>
            <pc:sldMk cId="2211329124" sldId="3711"/>
            <ac:spMk id="147" creationId="{7F755C8F-4978-E634-9F9E-3B6D5A5083E3}"/>
          </ac:spMkLst>
        </pc:spChg>
        <pc:grpChg chg="add mod">
          <ac:chgData name="LEONARDO MURILLO" userId="86452857e89e878e" providerId="LiveId" clId="{118C0615-22DA-4023-A6B6-6387BE8C7AF6}" dt="2023-08-27T18:43:36.524" v="402" actId="14100"/>
          <ac:grpSpMkLst>
            <pc:docMk/>
            <pc:sldMk cId="2211329124" sldId="3711"/>
            <ac:grpSpMk id="2" creationId="{9AD01C5C-047C-B465-E135-86EEA3677503}"/>
          </ac:grpSpMkLst>
        </pc:grpChg>
        <pc:grpChg chg="mod">
          <ac:chgData name="LEONARDO MURILLO" userId="86452857e89e878e" providerId="LiveId" clId="{118C0615-22DA-4023-A6B6-6387BE8C7AF6}" dt="2023-08-27T18:43:30.983" v="401"/>
          <ac:grpSpMkLst>
            <pc:docMk/>
            <pc:sldMk cId="2211329124" sldId="3711"/>
            <ac:grpSpMk id="12" creationId="{AC3C8467-74D2-1DF1-6FAD-350A538EAC89}"/>
          </ac:grpSpMkLst>
        </pc:grpChg>
        <pc:grpChg chg="mod">
          <ac:chgData name="LEONARDO MURILLO" userId="86452857e89e878e" providerId="LiveId" clId="{118C0615-22DA-4023-A6B6-6387BE8C7AF6}" dt="2023-08-27T18:43:30.983" v="401"/>
          <ac:grpSpMkLst>
            <pc:docMk/>
            <pc:sldMk cId="2211329124" sldId="3711"/>
            <ac:grpSpMk id="14" creationId="{038CBA35-B8DA-7A9A-2FE7-A038D06371DA}"/>
          </ac:grpSpMkLst>
        </pc:grpChg>
        <pc:grpChg chg="mod">
          <ac:chgData name="LEONARDO MURILLO" userId="86452857e89e878e" providerId="LiveId" clId="{118C0615-22DA-4023-A6B6-6387BE8C7AF6}" dt="2023-08-27T18:43:30.983" v="401"/>
          <ac:grpSpMkLst>
            <pc:docMk/>
            <pc:sldMk cId="2211329124" sldId="3711"/>
            <ac:grpSpMk id="18" creationId="{79FD90C8-8A7B-40E6-224A-925F0248B41A}"/>
          </ac:grpSpMkLst>
        </pc:grpChg>
        <pc:grpChg chg="mod">
          <ac:chgData name="LEONARDO MURILLO" userId="86452857e89e878e" providerId="LiveId" clId="{118C0615-22DA-4023-A6B6-6387BE8C7AF6}" dt="2023-08-27T18:43:30.983" v="401"/>
          <ac:grpSpMkLst>
            <pc:docMk/>
            <pc:sldMk cId="2211329124" sldId="3711"/>
            <ac:grpSpMk id="21" creationId="{74877CD5-6832-F1A8-D16A-5230094383B3}"/>
          </ac:grpSpMkLst>
        </pc:grpChg>
        <pc:grpChg chg="mod">
          <ac:chgData name="LEONARDO MURILLO" userId="86452857e89e878e" providerId="LiveId" clId="{118C0615-22DA-4023-A6B6-6387BE8C7AF6}" dt="2023-08-27T18:43:30.983" v="401"/>
          <ac:grpSpMkLst>
            <pc:docMk/>
            <pc:sldMk cId="2211329124" sldId="3711"/>
            <ac:grpSpMk id="23" creationId="{9C4CD5D1-53C6-E298-EF10-FFB572F64BD9}"/>
          </ac:grpSpMkLst>
        </pc:grpChg>
        <pc:grpChg chg="mod">
          <ac:chgData name="LEONARDO MURILLO" userId="86452857e89e878e" providerId="LiveId" clId="{118C0615-22DA-4023-A6B6-6387BE8C7AF6}" dt="2023-08-27T18:43:30.983" v="401"/>
          <ac:grpSpMkLst>
            <pc:docMk/>
            <pc:sldMk cId="2211329124" sldId="3711"/>
            <ac:grpSpMk id="26" creationId="{5C9A7E01-C1AC-2628-8C6E-1F9CCCCA0866}"/>
          </ac:grpSpMkLst>
        </pc:grpChg>
        <pc:grpChg chg="mod">
          <ac:chgData name="LEONARDO MURILLO" userId="86452857e89e878e" providerId="LiveId" clId="{118C0615-22DA-4023-A6B6-6387BE8C7AF6}" dt="2023-08-27T18:43:30.983" v="401"/>
          <ac:grpSpMkLst>
            <pc:docMk/>
            <pc:sldMk cId="2211329124" sldId="3711"/>
            <ac:grpSpMk id="28" creationId="{68C207CB-62F9-C9E1-8E53-546472F1C5BE}"/>
          </ac:grpSpMkLst>
        </pc:grpChg>
        <pc:grpChg chg="mod">
          <ac:chgData name="LEONARDO MURILLO" userId="86452857e89e878e" providerId="LiveId" clId="{118C0615-22DA-4023-A6B6-6387BE8C7AF6}" dt="2023-08-27T18:43:30.983" v="401"/>
          <ac:grpSpMkLst>
            <pc:docMk/>
            <pc:sldMk cId="2211329124" sldId="3711"/>
            <ac:grpSpMk id="30" creationId="{7377AEA3-5D6E-E10B-BEE1-A397C62A5D8A}"/>
          </ac:grpSpMkLst>
        </pc:grpChg>
        <pc:grpChg chg="mod">
          <ac:chgData name="LEONARDO MURILLO" userId="86452857e89e878e" providerId="LiveId" clId="{118C0615-22DA-4023-A6B6-6387BE8C7AF6}" dt="2023-08-27T18:43:30.983" v="401"/>
          <ac:grpSpMkLst>
            <pc:docMk/>
            <pc:sldMk cId="2211329124" sldId="3711"/>
            <ac:grpSpMk id="32" creationId="{3E8EF096-4DDA-2209-C963-4F4A122D1569}"/>
          </ac:grpSpMkLst>
        </pc:grpChg>
        <pc:grpChg chg="mod">
          <ac:chgData name="LEONARDO MURILLO" userId="86452857e89e878e" providerId="LiveId" clId="{118C0615-22DA-4023-A6B6-6387BE8C7AF6}" dt="2023-08-27T18:43:30.983" v="401"/>
          <ac:grpSpMkLst>
            <pc:docMk/>
            <pc:sldMk cId="2211329124" sldId="3711"/>
            <ac:grpSpMk id="34" creationId="{19ED846B-B142-E976-C4E6-7F4FC657D94D}"/>
          </ac:grpSpMkLst>
        </pc:grpChg>
        <pc:grpChg chg="mod">
          <ac:chgData name="LEONARDO MURILLO" userId="86452857e89e878e" providerId="LiveId" clId="{118C0615-22DA-4023-A6B6-6387BE8C7AF6}" dt="2023-08-27T18:43:30.983" v="401"/>
          <ac:grpSpMkLst>
            <pc:docMk/>
            <pc:sldMk cId="2211329124" sldId="3711"/>
            <ac:grpSpMk id="36" creationId="{E503D13F-9176-142D-4063-5E58FB990575}"/>
          </ac:grpSpMkLst>
        </pc:grpChg>
        <pc:grpChg chg="mod">
          <ac:chgData name="LEONARDO MURILLO" userId="86452857e89e878e" providerId="LiveId" clId="{118C0615-22DA-4023-A6B6-6387BE8C7AF6}" dt="2023-08-27T18:43:30.983" v="401"/>
          <ac:grpSpMkLst>
            <pc:docMk/>
            <pc:sldMk cId="2211329124" sldId="3711"/>
            <ac:grpSpMk id="39" creationId="{BE49797E-B94E-860A-AFAE-A19397BE50FD}"/>
          </ac:grpSpMkLst>
        </pc:grpChg>
        <pc:grpChg chg="mod">
          <ac:chgData name="LEONARDO MURILLO" userId="86452857e89e878e" providerId="LiveId" clId="{118C0615-22DA-4023-A6B6-6387BE8C7AF6}" dt="2023-08-27T18:43:30.983" v="401"/>
          <ac:grpSpMkLst>
            <pc:docMk/>
            <pc:sldMk cId="2211329124" sldId="3711"/>
            <ac:grpSpMk id="41" creationId="{8BEB7BA7-FEB6-4AC2-01D3-00408A499020}"/>
          </ac:grpSpMkLst>
        </pc:grpChg>
        <pc:grpChg chg="mod">
          <ac:chgData name="LEONARDO MURILLO" userId="86452857e89e878e" providerId="LiveId" clId="{118C0615-22DA-4023-A6B6-6387BE8C7AF6}" dt="2023-08-27T18:43:30.983" v="401"/>
          <ac:grpSpMkLst>
            <pc:docMk/>
            <pc:sldMk cId="2211329124" sldId="3711"/>
            <ac:grpSpMk id="43" creationId="{A3AB39D2-C6CA-70DD-52A4-62C6AF2B933C}"/>
          </ac:grpSpMkLst>
        </pc:grpChg>
        <pc:grpChg chg="mod">
          <ac:chgData name="LEONARDO MURILLO" userId="86452857e89e878e" providerId="LiveId" clId="{118C0615-22DA-4023-A6B6-6387BE8C7AF6}" dt="2023-08-27T18:43:30.983" v="401"/>
          <ac:grpSpMkLst>
            <pc:docMk/>
            <pc:sldMk cId="2211329124" sldId="3711"/>
            <ac:grpSpMk id="45" creationId="{4D8519FF-D029-C4F4-FA59-BCB510DE16FF}"/>
          </ac:grpSpMkLst>
        </pc:grpChg>
        <pc:grpChg chg="mod">
          <ac:chgData name="LEONARDO MURILLO" userId="86452857e89e878e" providerId="LiveId" clId="{118C0615-22DA-4023-A6B6-6387BE8C7AF6}" dt="2023-08-27T18:43:30.983" v="401"/>
          <ac:grpSpMkLst>
            <pc:docMk/>
            <pc:sldMk cId="2211329124" sldId="3711"/>
            <ac:grpSpMk id="47" creationId="{F9A48C2B-F9E4-3BDC-769C-259F83795E0B}"/>
          </ac:grpSpMkLst>
        </pc:grpChg>
        <pc:grpChg chg="mod">
          <ac:chgData name="LEONARDO MURILLO" userId="86452857e89e878e" providerId="LiveId" clId="{118C0615-22DA-4023-A6B6-6387BE8C7AF6}" dt="2023-08-27T18:43:30.983" v="401"/>
          <ac:grpSpMkLst>
            <pc:docMk/>
            <pc:sldMk cId="2211329124" sldId="3711"/>
            <ac:grpSpMk id="49" creationId="{B8315E12-FEAC-4B22-B0D3-81A24DA2485B}"/>
          </ac:grpSpMkLst>
        </pc:grpChg>
        <pc:grpChg chg="mod">
          <ac:chgData name="LEONARDO MURILLO" userId="86452857e89e878e" providerId="LiveId" clId="{118C0615-22DA-4023-A6B6-6387BE8C7AF6}" dt="2023-08-27T18:43:30.983" v="401"/>
          <ac:grpSpMkLst>
            <pc:docMk/>
            <pc:sldMk cId="2211329124" sldId="3711"/>
            <ac:grpSpMk id="55" creationId="{709D3971-0F00-B405-D85F-D74C7E3A4CCD}"/>
          </ac:grpSpMkLst>
        </pc:grpChg>
        <pc:grpChg chg="mod">
          <ac:chgData name="LEONARDO MURILLO" userId="86452857e89e878e" providerId="LiveId" clId="{118C0615-22DA-4023-A6B6-6387BE8C7AF6}" dt="2023-08-27T18:43:30.983" v="401"/>
          <ac:grpSpMkLst>
            <pc:docMk/>
            <pc:sldMk cId="2211329124" sldId="3711"/>
            <ac:grpSpMk id="57" creationId="{46740E3A-DF64-0C98-4709-6173AF992589}"/>
          </ac:grpSpMkLst>
        </pc:grpChg>
        <pc:grpChg chg="mod">
          <ac:chgData name="LEONARDO MURILLO" userId="86452857e89e878e" providerId="LiveId" clId="{118C0615-22DA-4023-A6B6-6387BE8C7AF6}" dt="2023-08-27T18:43:30.983" v="401"/>
          <ac:grpSpMkLst>
            <pc:docMk/>
            <pc:sldMk cId="2211329124" sldId="3711"/>
            <ac:grpSpMk id="59" creationId="{2AC54036-C59D-5566-B850-0FFE3F30C3C5}"/>
          </ac:grpSpMkLst>
        </pc:grpChg>
        <pc:grpChg chg="mod">
          <ac:chgData name="LEONARDO MURILLO" userId="86452857e89e878e" providerId="LiveId" clId="{118C0615-22DA-4023-A6B6-6387BE8C7AF6}" dt="2023-08-27T18:43:30.983" v="401"/>
          <ac:grpSpMkLst>
            <pc:docMk/>
            <pc:sldMk cId="2211329124" sldId="3711"/>
            <ac:grpSpMk id="61" creationId="{745EFE26-4472-9258-8CAE-81066CB83EA0}"/>
          </ac:grpSpMkLst>
        </pc:grpChg>
        <pc:grpChg chg="mod">
          <ac:chgData name="LEONARDO MURILLO" userId="86452857e89e878e" providerId="LiveId" clId="{118C0615-22DA-4023-A6B6-6387BE8C7AF6}" dt="2023-08-27T18:43:30.983" v="401"/>
          <ac:grpSpMkLst>
            <pc:docMk/>
            <pc:sldMk cId="2211329124" sldId="3711"/>
            <ac:grpSpMk id="63" creationId="{FA360710-D712-5A73-DB0D-249928786A83}"/>
          </ac:grpSpMkLst>
        </pc:grpChg>
        <pc:picChg chg="mod">
          <ac:chgData name="LEONARDO MURILLO" userId="86452857e89e878e" providerId="LiveId" clId="{118C0615-22DA-4023-A6B6-6387BE8C7AF6}" dt="2023-08-27T18:43:30.983" v="401"/>
          <ac:picMkLst>
            <pc:docMk/>
            <pc:sldMk cId="2211329124" sldId="3711"/>
            <ac:picMk id="93" creationId="{CACA9679-4C95-2300-111E-1B50C7092045}"/>
          </ac:picMkLst>
        </pc:picChg>
        <pc:picChg chg="mod">
          <ac:chgData name="LEONARDO MURILLO" userId="86452857e89e878e" providerId="LiveId" clId="{118C0615-22DA-4023-A6B6-6387BE8C7AF6}" dt="2023-08-27T18:43:30.983" v="401"/>
          <ac:picMkLst>
            <pc:docMk/>
            <pc:sldMk cId="2211329124" sldId="3711"/>
            <ac:picMk id="98" creationId="{A285B0EF-0E5E-FA19-A51B-297CA8848DF5}"/>
          </ac:picMkLst>
        </pc:picChg>
        <pc:picChg chg="mod">
          <ac:chgData name="LEONARDO MURILLO" userId="86452857e89e878e" providerId="LiveId" clId="{118C0615-22DA-4023-A6B6-6387BE8C7AF6}" dt="2023-08-27T18:43:30.983" v="401"/>
          <ac:picMkLst>
            <pc:docMk/>
            <pc:sldMk cId="2211329124" sldId="3711"/>
            <ac:picMk id="111" creationId="{97B6833C-BA11-2367-CFA7-DE38A1144569}"/>
          </ac:picMkLst>
        </pc:picChg>
        <pc:picChg chg="mod">
          <ac:chgData name="LEONARDO MURILLO" userId="86452857e89e878e" providerId="LiveId" clId="{118C0615-22DA-4023-A6B6-6387BE8C7AF6}" dt="2023-08-27T18:43:30.983" v="401"/>
          <ac:picMkLst>
            <pc:docMk/>
            <pc:sldMk cId="2211329124" sldId="3711"/>
            <ac:picMk id="112" creationId="{4D616EA8-0D91-13F6-96E7-7C05ABBE41C4}"/>
          </ac:picMkLst>
        </pc:picChg>
      </pc:sldChg>
      <pc:sldChg chg="addSp delSp modSp add mod">
        <pc:chgData name="LEONARDO MURILLO" userId="86452857e89e878e" providerId="LiveId" clId="{118C0615-22DA-4023-A6B6-6387BE8C7AF6}" dt="2023-08-27T18:49:52.708" v="467" actId="1076"/>
        <pc:sldMkLst>
          <pc:docMk/>
          <pc:sldMk cId="4034689945" sldId="3712"/>
        </pc:sldMkLst>
        <pc:spChg chg="mod">
          <ac:chgData name="LEONARDO MURILLO" userId="86452857e89e878e" providerId="LiveId" clId="{118C0615-22DA-4023-A6B6-6387BE8C7AF6}" dt="2023-08-27T18:48:03.373" v="448"/>
          <ac:spMkLst>
            <pc:docMk/>
            <pc:sldMk cId="4034689945" sldId="3712"/>
            <ac:spMk id="4" creationId="{B2749F96-98ED-59E4-DF83-1228EEE484A4}"/>
          </ac:spMkLst>
        </pc:spChg>
        <pc:spChg chg="add mod">
          <ac:chgData name="LEONARDO MURILLO" userId="86452857e89e878e" providerId="LiveId" clId="{118C0615-22DA-4023-A6B6-6387BE8C7AF6}" dt="2023-08-27T18:48:06.447" v="449" actId="1076"/>
          <ac:spMkLst>
            <pc:docMk/>
            <pc:sldMk cId="4034689945" sldId="3712"/>
            <ac:spMk id="5" creationId="{B7147766-7CB6-F393-174E-620B7DFCACFD}"/>
          </ac:spMkLst>
        </pc:spChg>
        <pc:spChg chg="mod">
          <ac:chgData name="LEONARDO MURILLO" userId="86452857e89e878e" providerId="LiveId" clId="{118C0615-22DA-4023-A6B6-6387BE8C7AF6}" dt="2023-08-27T18:48:03.373" v="448"/>
          <ac:spMkLst>
            <pc:docMk/>
            <pc:sldMk cId="4034689945" sldId="3712"/>
            <ac:spMk id="8" creationId="{14C18A94-5535-6A7B-4656-491D857024ED}"/>
          </ac:spMkLst>
        </pc:spChg>
        <pc:spChg chg="add mod">
          <ac:chgData name="LEONARDO MURILLO" userId="86452857e89e878e" providerId="LiveId" clId="{118C0615-22DA-4023-A6B6-6387BE8C7AF6}" dt="2023-08-27T18:48:06.447" v="449" actId="1076"/>
          <ac:spMkLst>
            <pc:docMk/>
            <pc:sldMk cId="4034689945" sldId="3712"/>
            <ac:spMk id="9" creationId="{351377DD-5DFD-882E-7E96-3C162FC94181}"/>
          </ac:spMkLst>
        </pc:spChg>
        <pc:spChg chg="mod">
          <ac:chgData name="LEONARDO MURILLO" userId="86452857e89e878e" providerId="LiveId" clId="{118C0615-22DA-4023-A6B6-6387BE8C7AF6}" dt="2023-08-27T18:48:03.373" v="448"/>
          <ac:spMkLst>
            <pc:docMk/>
            <pc:sldMk cId="4034689945" sldId="3712"/>
            <ac:spMk id="12" creationId="{ECDA545E-49B3-87C9-E0A5-F39EB0A6C213}"/>
          </ac:spMkLst>
        </pc:spChg>
        <pc:spChg chg="add mod">
          <ac:chgData name="LEONARDO MURILLO" userId="86452857e89e878e" providerId="LiveId" clId="{118C0615-22DA-4023-A6B6-6387BE8C7AF6}" dt="2023-08-27T18:48:06.447" v="449" actId="1076"/>
          <ac:spMkLst>
            <pc:docMk/>
            <pc:sldMk cId="4034689945" sldId="3712"/>
            <ac:spMk id="13" creationId="{2F8EF98A-E5CD-C0D7-7397-340B128DA374}"/>
          </ac:spMkLst>
        </pc:spChg>
        <pc:spChg chg="mod">
          <ac:chgData name="LEONARDO MURILLO" userId="86452857e89e878e" providerId="LiveId" clId="{118C0615-22DA-4023-A6B6-6387BE8C7AF6}" dt="2023-08-27T18:47:52.290" v="446" actId="1076"/>
          <ac:spMkLst>
            <pc:docMk/>
            <pc:sldMk cId="4034689945" sldId="3712"/>
            <ac:spMk id="15" creationId="{C6ABFE80-51F8-DFB5-2161-323C90588CAE}"/>
          </ac:spMkLst>
        </pc:spChg>
        <pc:spChg chg="del">
          <ac:chgData name="LEONARDO MURILLO" userId="86452857e89e878e" providerId="LiveId" clId="{118C0615-22DA-4023-A6B6-6387BE8C7AF6}" dt="2023-08-27T18:47:56.100" v="447" actId="478"/>
          <ac:spMkLst>
            <pc:docMk/>
            <pc:sldMk cId="4034689945" sldId="3712"/>
            <ac:spMk id="16" creationId="{361ADD87-D267-8604-3269-23A2E2A24927}"/>
          </ac:spMkLst>
        </pc:spChg>
        <pc:spChg chg="mod">
          <ac:chgData name="LEONARDO MURILLO" userId="86452857e89e878e" providerId="LiveId" clId="{118C0615-22DA-4023-A6B6-6387BE8C7AF6}" dt="2023-08-27T18:48:03.373" v="448"/>
          <ac:spMkLst>
            <pc:docMk/>
            <pc:sldMk cId="4034689945" sldId="3712"/>
            <ac:spMk id="18" creationId="{D7C40C82-1659-EE79-87A5-23BD71CA0EA3}"/>
          </ac:spMkLst>
        </pc:spChg>
        <pc:spChg chg="del">
          <ac:chgData name="LEONARDO MURILLO" userId="86452857e89e878e" providerId="LiveId" clId="{118C0615-22DA-4023-A6B6-6387BE8C7AF6}" dt="2023-08-27T18:47:56.100" v="447" actId="478"/>
          <ac:spMkLst>
            <pc:docMk/>
            <pc:sldMk cId="4034689945" sldId="3712"/>
            <ac:spMk id="19" creationId="{0A301E6E-A396-329B-B558-0C7EB3F74DEA}"/>
          </ac:spMkLst>
        </pc:spChg>
        <pc:spChg chg="add mod">
          <ac:chgData name="LEONARDO MURILLO" userId="86452857e89e878e" providerId="LiveId" clId="{118C0615-22DA-4023-A6B6-6387BE8C7AF6}" dt="2023-08-27T18:48:06.447" v="449" actId="1076"/>
          <ac:spMkLst>
            <pc:docMk/>
            <pc:sldMk cId="4034689945" sldId="3712"/>
            <ac:spMk id="20" creationId="{6E389254-41C0-6CC7-DDDD-E3C8DF7AD970}"/>
          </ac:spMkLst>
        </pc:spChg>
        <pc:spChg chg="mod">
          <ac:chgData name="LEONARDO MURILLO" userId="86452857e89e878e" providerId="LiveId" clId="{118C0615-22DA-4023-A6B6-6387BE8C7AF6}" dt="2023-08-27T18:48:03.373" v="448"/>
          <ac:spMkLst>
            <pc:docMk/>
            <pc:sldMk cId="4034689945" sldId="3712"/>
            <ac:spMk id="23" creationId="{028902FE-B89F-3377-5064-3F5B6B981EFD}"/>
          </ac:spMkLst>
        </pc:spChg>
        <pc:spChg chg="add mod">
          <ac:chgData name="LEONARDO MURILLO" userId="86452857e89e878e" providerId="LiveId" clId="{118C0615-22DA-4023-A6B6-6387BE8C7AF6}" dt="2023-08-27T18:48:06.447" v="449" actId="1076"/>
          <ac:spMkLst>
            <pc:docMk/>
            <pc:sldMk cId="4034689945" sldId="3712"/>
            <ac:spMk id="24" creationId="{C95B52A1-B281-B65D-2105-04F5605DA9C3}"/>
          </ac:spMkLst>
        </pc:spChg>
        <pc:spChg chg="add mod">
          <ac:chgData name="LEONARDO MURILLO" userId="86452857e89e878e" providerId="LiveId" clId="{118C0615-22DA-4023-A6B6-6387BE8C7AF6}" dt="2023-08-27T18:48:20.932" v="453" actId="207"/>
          <ac:spMkLst>
            <pc:docMk/>
            <pc:sldMk cId="4034689945" sldId="3712"/>
            <ac:spMk id="27" creationId="{2F37B649-B222-9536-4128-A97B305B9803}"/>
          </ac:spMkLst>
        </pc:spChg>
        <pc:spChg chg="add mod">
          <ac:chgData name="LEONARDO MURILLO" userId="86452857e89e878e" providerId="LiveId" clId="{118C0615-22DA-4023-A6B6-6387BE8C7AF6}" dt="2023-08-27T18:48:28.030" v="455" actId="207"/>
          <ac:spMkLst>
            <pc:docMk/>
            <pc:sldMk cId="4034689945" sldId="3712"/>
            <ac:spMk id="28" creationId="{C399859C-5855-BF06-A022-65951B6B957A}"/>
          </ac:spMkLst>
        </pc:spChg>
        <pc:spChg chg="add mod">
          <ac:chgData name="LEONARDO MURILLO" userId="86452857e89e878e" providerId="LiveId" clId="{118C0615-22DA-4023-A6B6-6387BE8C7AF6}" dt="2023-08-27T18:48:14.598" v="451" actId="207"/>
          <ac:spMkLst>
            <pc:docMk/>
            <pc:sldMk cId="4034689945" sldId="3712"/>
            <ac:spMk id="29" creationId="{F28D2B68-D89E-20E4-DB23-7E0A9DE9F168}"/>
          </ac:spMkLst>
        </pc:spChg>
        <pc:spChg chg="add mod">
          <ac:chgData name="LEONARDO MURILLO" userId="86452857e89e878e" providerId="LiveId" clId="{118C0615-22DA-4023-A6B6-6387BE8C7AF6}" dt="2023-08-27T18:48:57.572" v="460" actId="207"/>
          <ac:spMkLst>
            <pc:docMk/>
            <pc:sldMk cId="4034689945" sldId="3712"/>
            <ac:spMk id="30" creationId="{BBDCE7DB-2790-06D3-F68F-D21BFE28BEE3}"/>
          </ac:spMkLst>
        </pc:spChg>
        <pc:spChg chg="add mod">
          <ac:chgData name="LEONARDO MURILLO" userId="86452857e89e878e" providerId="LiveId" clId="{118C0615-22DA-4023-A6B6-6387BE8C7AF6}" dt="2023-08-27T18:49:02.777" v="461" actId="207"/>
          <ac:spMkLst>
            <pc:docMk/>
            <pc:sldMk cId="4034689945" sldId="3712"/>
            <ac:spMk id="31" creationId="{07412586-7468-6F6E-1F24-4B1798471F4A}"/>
          </ac:spMkLst>
        </pc:spChg>
        <pc:spChg chg="add mod">
          <ac:chgData name="LEONARDO MURILLO" userId="86452857e89e878e" providerId="LiveId" clId="{118C0615-22DA-4023-A6B6-6387BE8C7AF6}" dt="2023-08-27T18:48:53.186" v="459" actId="207"/>
          <ac:spMkLst>
            <pc:docMk/>
            <pc:sldMk cId="4034689945" sldId="3712"/>
            <ac:spMk id="32" creationId="{35859191-63D1-06A5-ECBD-18C09BFD5B0F}"/>
          </ac:spMkLst>
        </pc:spChg>
        <pc:spChg chg="add mod">
          <ac:chgData name="LEONARDO MURILLO" userId="86452857e89e878e" providerId="LiveId" clId="{118C0615-22DA-4023-A6B6-6387BE8C7AF6}" dt="2023-08-27T18:48:06.447" v="449" actId="1076"/>
          <ac:spMkLst>
            <pc:docMk/>
            <pc:sldMk cId="4034689945" sldId="3712"/>
            <ac:spMk id="33" creationId="{23695837-A67E-EE05-16DE-002A3C083A96}"/>
          </ac:spMkLst>
        </pc:spChg>
        <pc:spChg chg="add mod">
          <ac:chgData name="LEONARDO MURILLO" userId="86452857e89e878e" providerId="LiveId" clId="{118C0615-22DA-4023-A6B6-6387BE8C7AF6}" dt="2023-08-27T18:49:35.546" v="465" actId="1076"/>
          <ac:spMkLst>
            <pc:docMk/>
            <pc:sldMk cId="4034689945" sldId="3712"/>
            <ac:spMk id="34" creationId="{D9A5CC20-B19E-98FD-F21A-0057678B69EE}"/>
          </ac:spMkLst>
        </pc:spChg>
        <pc:spChg chg="add mod">
          <ac:chgData name="LEONARDO MURILLO" userId="86452857e89e878e" providerId="LiveId" clId="{118C0615-22DA-4023-A6B6-6387BE8C7AF6}" dt="2023-08-27T18:49:52.708" v="467" actId="1076"/>
          <ac:spMkLst>
            <pc:docMk/>
            <pc:sldMk cId="4034689945" sldId="3712"/>
            <ac:spMk id="35" creationId="{23FDBB00-0341-D7E0-35F6-856B61B6B973}"/>
          </ac:spMkLst>
        </pc:spChg>
        <pc:grpChg chg="add mod">
          <ac:chgData name="LEONARDO MURILLO" userId="86452857e89e878e" providerId="LiveId" clId="{118C0615-22DA-4023-A6B6-6387BE8C7AF6}" dt="2023-08-27T18:48:06.447" v="449" actId="1076"/>
          <ac:grpSpMkLst>
            <pc:docMk/>
            <pc:sldMk cId="4034689945" sldId="3712"/>
            <ac:grpSpMk id="2" creationId="{BA848657-09A5-292C-A622-36BF294F8186}"/>
          </ac:grpSpMkLst>
        </pc:grpChg>
        <pc:grpChg chg="add mod">
          <ac:chgData name="LEONARDO MURILLO" userId="86452857e89e878e" providerId="LiveId" clId="{118C0615-22DA-4023-A6B6-6387BE8C7AF6}" dt="2023-08-27T18:48:06.447" v="449" actId="1076"/>
          <ac:grpSpMkLst>
            <pc:docMk/>
            <pc:sldMk cId="4034689945" sldId="3712"/>
            <ac:grpSpMk id="6" creationId="{729ECCB2-777B-F427-6555-2470A32B7733}"/>
          </ac:grpSpMkLst>
        </pc:grpChg>
        <pc:grpChg chg="add mod">
          <ac:chgData name="LEONARDO MURILLO" userId="86452857e89e878e" providerId="LiveId" clId="{118C0615-22DA-4023-A6B6-6387BE8C7AF6}" dt="2023-08-27T18:48:06.447" v="449" actId="1076"/>
          <ac:grpSpMkLst>
            <pc:docMk/>
            <pc:sldMk cId="4034689945" sldId="3712"/>
            <ac:grpSpMk id="10" creationId="{C311D242-AAD4-DA97-DEBD-DE70154B5617}"/>
          </ac:grpSpMkLst>
        </pc:grpChg>
        <pc:grpChg chg="add mod">
          <ac:chgData name="LEONARDO MURILLO" userId="86452857e89e878e" providerId="LiveId" clId="{118C0615-22DA-4023-A6B6-6387BE8C7AF6}" dt="2023-08-27T18:48:06.447" v="449" actId="1076"/>
          <ac:grpSpMkLst>
            <pc:docMk/>
            <pc:sldMk cId="4034689945" sldId="3712"/>
            <ac:grpSpMk id="14" creationId="{5E16D907-D8A6-E62B-C8D2-74C4DB59BF38}"/>
          </ac:grpSpMkLst>
        </pc:grpChg>
        <pc:grpChg chg="add mod">
          <ac:chgData name="LEONARDO MURILLO" userId="86452857e89e878e" providerId="LiveId" clId="{118C0615-22DA-4023-A6B6-6387BE8C7AF6}" dt="2023-08-27T18:48:06.447" v="449" actId="1076"/>
          <ac:grpSpMkLst>
            <pc:docMk/>
            <pc:sldMk cId="4034689945" sldId="3712"/>
            <ac:grpSpMk id="21" creationId="{922B8B43-447A-353F-DEAB-C4FA1F372B82}"/>
          </ac:grpSpMkLst>
        </pc:grpChg>
        <pc:picChg chg="mod">
          <ac:chgData name="LEONARDO MURILLO" userId="86452857e89e878e" providerId="LiveId" clId="{118C0615-22DA-4023-A6B6-6387BE8C7AF6}" dt="2023-08-27T18:48:03.373" v="448"/>
          <ac:picMkLst>
            <pc:docMk/>
            <pc:sldMk cId="4034689945" sldId="3712"/>
            <ac:picMk id="3" creationId="{CEEA2BA0-C5FD-9B23-5AA9-616C1CB4A2DE}"/>
          </ac:picMkLst>
        </pc:picChg>
        <pc:picChg chg="mod">
          <ac:chgData name="LEONARDO MURILLO" userId="86452857e89e878e" providerId="LiveId" clId="{118C0615-22DA-4023-A6B6-6387BE8C7AF6}" dt="2023-08-27T18:48:03.373" v="448"/>
          <ac:picMkLst>
            <pc:docMk/>
            <pc:sldMk cId="4034689945" sldId="3712"/>
            <ac:picMk id="7" creationId="{A6DC342D-3928-725F-A677-BF694D3F2EAD}"/>
          </ac:picMkLst>
        </pc:picChg>
        <pc:picChg chg="mod">
          <ac:chgData name="LEONARDO MURILLO" userId="86452857e89e878e" providerId="LiveId" clId="{118C0615-22DA-4023-A6B6-6387BE8C7AF6}" dt="2023-08-27T18:48:03.373" v="448"/>
          <ac:picMkLst>
            <pc:docMk/>
            <pc:sldMk cId="4034689945" sldId="3712"/>
            <ac:picMk id="11" creationId="{3C7BF878-2138-10B5-CD2D-15426633206F}"/>
          </ac:picMkLst>
        </pc:picChg>
        <pc:picChg chg="mod">
          <ac:chgData name="LEONARDO MURILLO" userId="86452857e89e878e" providerId="LiveId" clId="{118C0615-22DA-4023-A6B6-6387BE8C7AF6}" dt="2023-08-27T18:48:03.373" v="448"/>
          <ac:picMkLst>
            <pc:docMk/>
            <pc:sldMk cId="4034689945" sldId="3712"/>
            <ac:picMk id="17" creationId="{FEBCBFF3-F7AD-BF36-4185-75D63820831C}"/>
          </ac:picMkLst>
        </pc:picChg>
        <pc:picChg chg="mod">
          <ac:chgData name="LEONARDO MURILLO" userId="86452857e89e878e" providerId="LiveId" clId="{118C0615-22DA-4023-A6B6-6387BE8C7AF6}" dt="2023-08-27T18:48:03.373" v="448"/>
          <ac:picMkLst>
            <pc:docMk/>
            <pc:sldMk cId="4034689945" sldId="3712"/>
            <ac:picMk id="22" creationId="{818067E3-80AE-5870-9C6A-8D835DD2685F}"/>
          </ac:picMkLst>
        </pc:picChg>
        <pc:picChg chg="add mod">
          <ac:chgData name="LEONARDO MURILLO" userId="86452857e89e878e" providerId="LiveId" clId="{118C0615-22DA-4023-A6B6-6387BE8C7AF6}" dt="2023-08-27T18:48:06.447" v="449" actId="1076"/>
          <ac:picMkLst>
            <pc:docMk/>
            <pc:sldMk cId="4034689945" sldId="3712"/>
            <ac:picMk id="26" creationId="{4B27DFF7-7FAD-4F1E-F287-3866CC83B961}"/>
          </ac:picMkLst>
        </pc:picChg>
      </pc:sldChg>
      <pc:sldChg chg="addSp delSp modSp add del mod ord">
        <pc:chgData name="LEONARDO MURILLO" userId="86452857e89e878e" providerId="LiveId" clId="{118C0615-22DA-4023-A6B6-6387BE8C7AF6}" dt="2023-08-27T18:57:07.854" v="530" actId="47"/>
        <pc:sldMkLst>
          <pc:docMk/>
          <pc:sldMk cId="1392340249" sldId="3713"/>
        </pc:sldMkLst>
        <pc:spChg chg="add del mod">
          <ac:chgData name="LEONARDO MURILLO" userId="86452857e89e878e" providerId="LiveId" clId="{118C0615-22DA-4023-A6B6-6387BE8C7AF6}" dt="2023-08-27T18:54:05.348" v="503"/>
          <ac:spMkLst>
            <pc:docMk/>
            <pc:sldMk cId="1392340249" sldId="3713"/>
            <ac:spMk id="3" creationId="{FFF369B0-62A3-9637-51CE-522FBCC961DB}"/>
          </ac:spMkLst>
        </pc:spChg>
        <pc:spChg chg="mod">
          <ac:chgData name="LEONARDO MURILLO" userId="86452857e89e878e" providerId="LiveId" clId="{118C0615-22DA-4023-A6B6-6387BE8C7AF6}" dt="2023-08-27T18:55:57.086" v="520" actId="1076"/>
          <ac:spMkLst>
            <pc:docMk/>
            <pc:sldMk cId="1392340249" sldId="3713"/>
            <ac:spMk id="15" creationId="{C6ABFE80-51F8-DFB5-2161-323C90588CAE}"/>
          </ac:spMkLst>
        </pc:spChg>
        <pc:spChg chg="del">
          <ac:chgData name="LEONARDO MURILLO" userId="86452857e89e878e" providerId="LiveId" clId="{118C0615-22DA-4023-A6B6-6387BE8C7AF6}" dt="2023-08-27T18:56:01.585" v="521" actId="478"/>
          <ac:spMkLst>
            <pc:docMk/>
            <pc:sldMk cId="1392340249" sldId="3713"/>
            <ac:spMk id="16" creationId="{361ADD87-D267-8604-3269-23A2E2A24927}"/>
          </ac:spMkLst>
        </pc:spChg>
        <pc:spChg chg="mod">
          <ac:chgData name="LEONARDO MURILLO" userId="86452857e89e878e" providerId="LiveId" clId="{118C0615-22DA-4023-A6B6-6387BE8C7AF6}" dt="2023-08-27T18:56:41.242" v="529" actId="113"/>
          <ac:spMkLst>
            <pc:docMk/>
            <pc:sldMk cId="1392340249" sldId="3713"/>
            <ac:spMk id="19" creationId="{0A301E6E-A396-329B-B558-0C7EB3F74DEA}"/>
          </ac:spMkLst>
        </pc:spChg>
        <pc:graphicFrameChg chg="add del mod">
          <ac:chgData name="LEONARDO MURILLO" userId="86452857e89e878e" providerId="LiveId" clId="{118C0615-22DA-4023-A6B6-6387BE8C7AF6}" dt="2023-08-27T18:54:05.348" v="503"/>
          <ac:graphicFrameMkLst>
            <pc:docMk/>
            <pc:sldMk cId="1392340249" sldId="3713"/>
            <ac:graphicFrameMk id="2" creationId="{27C35167-4BFD-7046-E155-5EFFCBBEEF55}"/>
          </ac:graphicFrameMkLst>
        </pc:graphicFrameChg>
        <pc:picChg chg="add del">
          <ac:chgData name="LEONARDO MURILLO" userId="86452857e89e878e" providerId="LiveId" clId="{118C0615-22DA-4023-A6B6-6387BE8C7AF6}" dt="2023-08-27T18:55:25.620" v="517" actId="478"/>
          <ac:picMkLst>
            <pc:docMk/>
            <pc:sldMk cId="1392340249" sldId="3713"/>
            <ac:picMk id="4" creationId="{500DAB2F-3040-E222-D1A5-85E6BBB22554}"/>
          </ac:picMkLst>
        </pc:picChg>
        <pc:picChg chg="add mod">
          <ac:chgData name="LEONARDO MURILLO" userId="86452857e89e878e" providerId="LiveId" clId="{118C0615-22DA-4023-A6B6-6387BE8C7AF6}" dt="2023-08-27T18:56:19.652" v="524"/>
          <ac:picMkLst>
            <pc:docMk/>
            <pc:sldMk cId="1392340249" sldId="3713"/>
            <ac:picMk id="5" creationId="{DC51C64B-A118-8012-8ACC-41C8BA16D700}"/>
          </ac:picMkLst>
        </pc:picChg>
      </pc:sldChg>
      <pc:sldChg chg="addSp delSp modSp add mod">
        <pc:chgData name="LEONARDO MURILLO" userId="86452857e89e878e" providerId="LiveId" clId="{118C0615-22DA-4023-A6B6-6387BE8C7AF6}" dt="2023-08-28T02:15:15.794" v="617"/>
        <pc:sldMkLst>
          <pc:docMk/>
          <pc:sldMk cId="653062381" sldId="3714"/>
        </pc:sldMkLst>
        <pc:spChg chg="add mod">
          <ac:chgData name="LEONARDO MURILLO" userId="86452857e89e878e" providerId="LiveId" clId="{118C0615-22DA-4023-A6B6-6387BE8C7AF6}" dt="2023-08-27T18:55:19.125" v="516" actId="115"/>
          <ac:spMkLst>
            <pc:docMk/>
            <pc:sldMk cId="653062381" sldId="3714"/>
            <ac:spMk id="3" creationId="{10DA6EF1-17AD-08F4-2E7B-9A8FA77D846E}"/>
          </ac:spMkLst>
        </pc:spChg>
        <pc:spChg chg="mod">
          <ac:chgData name="LEONARDO MURILLO" userId="86452857e89e878e" providerId="LiveId" clId="{118C0615-22DA-4023-A6B6-6387BE8C7AF6}" dt="2023-08-27T18:52:49.172" v="495" actId="1076"/>
          <ac:spMkLst>
            <pc:docMk/>
            <pc:sldMk cId="653062381" sldId="3714"/>
            <ac:spMk id="15" creationId="{C6ABFE80-51F8-DFB5-2161-323C90588CAE}"/>
          </ac:spMkLst>
        </pc:spChg>
        <pc:spChg chg="del">
          <ac:chgData name="LEONARDO MURILLO" userId="86452857e89e878e" providerId="LiveId" clId="{118C0615-22DA-4023-A6B6-6387BE8C7AF6}" dt="2023-08-27T18:52:51.627" v="496" actId="478"/>
          <ac:spMkLst>
            <pc:docMk/>
            <pc:sldMk cId="653062381" sldId="3714"/>
            <ac:spMk id="16" creationId="{361ADD87-D267-8604-3269-23A2E2A24927}"/>
          </ac:spMkLst>
        </pc:spChg>
        <pc:spChg chg="del">
          <ac:chgData name="LEONARDO MURILLO" userId="86452857e89e878e" providerId="LiveId" clId="{118C0615-22DA-4023-A6B6-6387BE8C7AF6}" dt="2023-08-27T18:52:51.627" v="496" actId="478"/>
          <ac:spMkLst>
            <pc:docMk/>
            <pc:sldMk cId="653062381" sldId="3714"/>
            <ac:spMk id="19" creationId="{0A301E6E-A396-329B-B558-0C7EB3F74DEA}"/>
          </ac:spMkLst>
        </pc:spChg>
        <pc:graphicFrameChg chg="add del mod modGraphic">
          <ac:chgData name="LEONARDO MURILLO" userId="86452857e89e878e" providerId="LiveId" clId="{118C0615-22DA-4023-A6B6-6387BE8C7AF6}" dt="2023-08-27T18:54:26.170" v="507" actId="478"/>
          <ac:graphicFrameMkLst>
            <pc:docMk/>
            <pc:sldMk cId="653062381" sldId="3714"/>
            <ac:graphicFrameMk id="2" creationId="{7E3B9733-25E9-8587-C128-520D4D181794}"/>
          </ac:graphicFrameMkLst>
        </pc:graphicFrameChg>
        <pc:graphicFrameChg chg="add del mod">
          <ac:chgData name="LEONARDO MURILLO" userId="86452857e89e878e" providerId="LiveId" clId="{118C0615-22DA-4023-A6B6-6387BE8C7AF6}" dt="2023-08-27T18:54:35.677" v="509"/>
          <ac:graphicFrameMkLst>
            <pc:docMk/>
            <pc:sldMk cId="653062381" sldId="3714"/>
            <ac:graphicFrameMk id="4" creationId="{161F0215-5770-7A44-E35F-E332C3F05F19}"/>
          </ac:graphicFrameMkLst>
        </pc:graphicFrameChg>
        <pc:picChg chg="add mod">
          <ac:chgData name="LEONARDO MURILLO" userId="86452857e89e878e" providerId="LiveId" clId="{118C0615-22DA-4023-A6B6-6387BE8C7AF6}" dt="2023-08-28T02:15:15.794" v="617"/>
          <ac:picMkLst>
            <pc:docMk/>
            <pc:sldMk cId="653062381" sldId="3714"/>
            <ac:picMk id="5" creationId="{173A7D13-C5E7-1C37-C228-F4054C4102C8}"/>
          </ac:picMkLst>
        </pc:picChg>
      </pc:sldChg>
      <pc:sldChg chg="addSp delSp modSp add mod">
        <pc:chgData name="LEONARDO MURILLO" userId="86452857e89e878e" providerId="LiveId" clId="{118C0615-22DA-4023-A6B6-6387BE8C7AF6}" dt="2023-08-28T02:16:09.095" v="624" actId="207"/>
        <pc:sldMkLst>
          <pc:docMk/>
          <pc:sldMk cId="1951145938" sldId="3715"/>
        </pc:sldMkLst>
        <pc:spChg chg="mod">
          <ac:chgData name="LEONARDO MURILLO" userId="86452857e89e878e" providerId="LiveId" clId="{118C0615-22DA-4023-A6B6-6387BE8C7AF6}" dt="2023-08-27T18:58:51.101" v="551" actId="1076"/>
          <ac:spMkLst>
            <pc:docMk/>
            <pc:sldMk cId="1951145938" sldId="3715"/>
            <ac:spMk id="15" creationId="{C6ABFE80-51F8-DFB5-2161-323C90588CAE}"/>
          </ac:spMkLst>
        </pc:spChg>
        <pc:spChg chg="mod">
          <ac:chgData name="LEONARDO MURILLO" userId="86452857e89e878e" providerId="LiveId" clId="{118C0615-22DA-4023-A6B6-6387BE8C7AF6}" dt="2023-08-28T02:16:09.095" v="624" actId="207"/>
          <ac:spMkLst>
            <pc:docMk/>
            <pc:sldMk cId="1951145938" sldId="3715"/>
            <ac:spMk id="16" creationId="{361ADD87-D267-8604-3269-23A2E2A24927}"/>
          </ac:spMkLst>
        </pc:spChg>
        <pc:spChg chg="del">
          <ac:chgData name="LEONARDO MURILLO" userId="86452857e89e878e" providerId="LiveId" clId="{118C0615-22DA-4023-A6B6-6387BE8C7AF6}" dt="2023-08-27T18:59:40.784" v="559" actId="478"/>
          <ac:spMkLst>
            <pc:docMk/>
            <pc:sldMk cId="1951145938" sldId="3715"/>
            <ac:spMk id="19" creationId="{0A301E6E-A396-329B-B558-0C7EB3F74DEA}"/>
          </ac:spMkLst>
        </pc:spChg>
        <pc:graphicFrameChg chg="add del mod">
          <ac:chgData name="LEONARDO MURILLO" userId="86452857e89e878e" providerId="LiveId" clId="{118C0615-22DA-4023-A6B6-6387BE8C7AF6}" dt="2023-08-27T19:00:19.166" v="566"/>
          <ac:graphicFrameMkLst>
            <pc:docMk/>
            <pc:sldMk cId="1951145938" sldId="3715"/>
            <ac:graphicFrameMk id="3" creationId="{D1363F0D-2F87-508D-DBB4-9FED1475E6E8}"/>
          </ac:graphicFrameMkLst>
        </pc:graphicFrameChg>
        <pc:graphicFrameChg chg="add del mod">
          <ac:chgData name="LEONARDO MURILLO" userId="86452857e89e878e" providerId="LiveId" clId="{118C0615-22DA-4023-A6B6-6387BE8C7AF6}" dt="2023-08-27T19:00:43.192" v="569" actId="478"/>
          <ac:graphicFrameMkLst>
            <pc:docMk/>
            <pc:sldMk cId="1951145938" sldId="3715"/>
            <ac:graphicFrameMk id="4" creationId="{3B430625-356D-0CD4-0AD0-8987FACFBAD3}"/>
          </ac:graphicFrameMkLst>
        </pc:graphicFrameChg>
        <pc:picChg chg="add del mod">
          <ac:chgData name="LEONARDO MURILLO" userId="86452857e89e878e" providerId="LiveId" clId="{118C0615-22DA-4023-A6B6-6387BE8C7AF6}" dt="2023-08-27T19:00:02.535" v="564" actId="478"/>
          <ac:picMkLst>
            <pc:docMk/>
            <pc:sldMk cId="1951145938" sldId="3715"/>
            <ac:picMk id="2" creationId="{3BF2B74C-0125-CA0B-16D4-618A800457A5}"/>
          </ac:picMkLst>
        </pc:picChg>
        <pc:picChg chg="add mod">
          <ac:chgData name="LEONARDO MURILLO" userId="86452857e89e878e" providerId="LiveId" clId="{118C0615-22DA-4023-A6B6-6387BE8C7AF6}" dt="2023-08-28T02:15:55.736" v="621"/>
          <ac:picMkLst>
            <pc:docMk/>
            <pc:sldMk cId="1951145938" sldId="3715"/>
            <ac:picMk id="5" creationId="{64FE7A48-4142-CCD3-C382-B18BD8F58494}"/>
          </ac:picMkLst>
        </pc:picChg>
      </pc:sldChg>
      <pc:sldChg chg="addSp delSp modSp add mod ord">
        <pc:chgData name="LEONARDO MURILLO" userId="86452857e89e878e" providerId="LiveId" clId="{118C0615-22DA-4023-A6B6-6387BE8C7AF6}" dt="2023-08-28T02:15:43.018" v="619" actId="207"/>
        <pc:sldMkLst>
          <pc:docMk/>
          <pc:sldMk cId="938935082" sldId="3716"/>
        </pc:sldMkLst>
        <pc:spChg chg="mod">
          <ac:chgData name="LEONARDO MURILLO" userId="86452857e89e878e" providerId="LiveId" clId="{118C0615-22DA-4023-A6B6-6387BE8C7AF6}" dt="2023-08-27T19:01:18.384" v="579" actId="1076"/>
          <ac:spMkLst>
            <pc:docMk/>
            <pc:sldMk cId="938935082" sldId="3716"/>
            <ac:spMk id="15" creationId="{C6ABFE80-51F8-DFB5-2161-323C90588CAE}"/>
          </ac:spMkLst>
        </pc:spChg>
        <pc:spChg chg="mod">
          <ac:chgData name="LEONARDO MURILLO" userId="86452857e89e878e" providerId="LiveId" clId="{118C0615-22DA-4023-A6B6-6387BE8C7AF6}" dt="2023-08-28T02:15:43.018" v="619" actId="207"/>
          <ac:spMkLst>
            <pc:docMk/>
            <pc:sldMk cId="938935082" sldId="3716"/>
            <ac:spMk id="16" creationId="{361ADD87-D267-8604-3269-23A2E2A24927}"/>
          </ac:spMkLst>
        </pc:spChg>
        <pc:spChg chg="del">
          <ac:chgData name="LEONARDO MURILLO" userId="86452857e89e878e" providerId="LiveId" clId="{118C0615-22DA-4023-A6B6-6387BE8C7AF6}" dt="2023-08-27T18:57:27.547" v="534" actId="478"/>
          <ac:spMkLst>
            <pc:docMk/>
            <pc:sldMk cId="938935082" sldId="3716"/>
            <ac:spMk id="19" creationId="{0A301E6E-A396-329B-B558-0C7EB3F74DEA}"/>
          </ac:spMkLst>
        </pc:spChg>
        <pc:picChg chg="add mod">
          <ac:chgData name="LEONARDO MURILLO" userId="86452857e89e878e" providerId="LiveId" clId="{118C0615-22DA-4023-A6B6-6387BE8C7AF6}" dt="2023-08-28T02:15:33.411" v="618"/>
          <ac:picMkLst>
            <pc:docMk/>
            <pc:sldMk cId="938935082" sldId="3716"/>
            <ac:picMk id="2" creationId="{6CA3ABE5-2338-E03A-818D-181CF4654913}"/>
          </ac:picMkLst>
        </pc:picChg>
      </pc:sldChg>
      <pc:sldChg chg="addSp delSp modSp add mod">
        <pc:chgData name="LEONARDO MURILLO" userId="86452857e89e878e" providerId="LiveId" clId="{118C0615-22DA-4023-A6B6-6387BE8C7AF6}" dt="2023-08-28T02:16:32.963" v="628" actId="207"/>
        <pc:sldMkLst>
          <pc:docMk/>
          <pc:sldMk cId="2089826611" sldId="3717"/>
        </pc:sldMkLst>
        <pc:spChg chg="mod">
          <ac:chgData name="LEONARDO MURILLO" userId="86452857e89e878e" providerId="LiveId" clId="{118C0615-22DA-4023-A6B6-6387BE8C7AF6}" dt="2023-08-27T19:02:25.053" v="592"/>
          <ac:spMkLst>
            <pc:docMk/>
            <pc:sldMk cId="2089826611" sldId="3717"/>
            <ac:spMk id="15" creationId="{C6ABFE80-51F8-DFB5-2161-323C90588CAE}"/>
          </ac:spMkLst>
        </pc:spChg>
        <pc:spChg chg="mod">
          <ac:chgData name="LEONARDO MURILLO" userId="86452857e89e878e" providerId="LiveId" clId="{118C0615-22DA-4023-A6B6-6387BE8C7AF6}" dt="2023-08-28T02:16:32.963" v="628" actId="207"/>
          <ac:spMkLst>
            <pc:docMk/>
            <pc:sldMk cId="2089826611" sldId="3717"/>
            <ac:spMk id="16" creationId="{361ADD87-D267-8604-3269-23A2E2A24927}"/>
          </ac:spMkLst>
        </pc:spChg>
        <pc:picChg chg="add mod">
          <ac:chgData name="LEONARDO MURILLO" userId="86452857e89e878e" providerId="LiveId" clId="{118C0615-22DA-4023-A6B6-6387BE8C7AF6}" dt="2023-08-28T02:16:22.084" v="626"/>
          <ac:picMkLst>
            <pc:docMk/>
            <pc:sldMk cId="2089826611" sldId="3717"/>
            <ac:picMk id="2" creationId="{FA2BE868-DD36-F35A-3E64-907C1484FD7D}"/>
          </ac:picMkLst>
        </pc:picChg>
        <pc:picChg chg="del">
          <ac:chgData name="LEONARDO MURILLO" userId="86452857e89e878e" providerId="LiveId" clId="{118C0615-22DA-4023-A6B6-6387BE8C7AF6}" dt="2023-08-27T19:01:48.110" v="588" actId="478"/>
          <ac:picMkLst>
            <pc:docMk/>
            <pc:sldMk cId="2089826611" sldId="3717"/>
            <ac:picMk id="5" creationId="{64FE7A48-4142-CCD3-C382-B18BD8F58494}"/>
          </ac:picMkLst>
        </pc:picChg>
      </pc:sldChg>
    </pc:docChg>
  </pc:docChgLst>
  <pc:docChgLst>
    <pc:chgData name="LEONARDO MURILLO" userId="86452857e89e878e" providerId="LiveId" clId="{67C554B6-8FF7-4C80-B9E4-3F47C9387EE9}"/>
    <pc:docChg chg="custSel addSld modSld">
      <pc:chgData name="LEONARDO MURILLO" userId="86452857e89e878e" providerId="LiveId" clId="{67C554B6-8FF7-4C80-B9E4-3F47C9387EE9}" dt="2023-08-27T18:07:40.054" v="13"/>
      <pc:docMkLst>
        <pc:docMk/>
      </pc:docMkLst>
      <pc:sldChg chg="delSp modSp mod">
        <pc:chgData name="LEONARDO MURILLO" userId="86452857e89e878e" providerId="LiveId" clId="{67C554B6-8FF7-4C80-B9E4-3F47C9387EE9}" dt="2023-08-27T16:30:51.480" v="8" actId="6549"/>
        <pc:sldMkLst>
          <pc:docMk/>
          <pc:sldMk cId="2250394515" sldId="3692"/>
        </pc:sldMkLst>
        <pc:spChg chg="mod">
          <ac:chgData name="LEONARDO MURILLO" userId="86452857e89e878e" providerId="LiveId" clId="{67C554B6-8FF7-4C80-B9E4-3F47C9387EE9}" dt="2023-08-27T16:30:51.480" v="8" actId="6549"/>
          <ac:spMkLst>
            <pc:docMk/>
            <pc:sldMk cId="2250394515" sldId="3692"/>
            <ac:spMk id="15" creationId="{C6ABFE80-51F8-DFB5-2161-323C90588CAE}"/>
          </ac:spMkLst>
        </pc:spChg>
        <pc:picChg chg="del">
          <ac:chgData name="LEONARDO MURILLO" userId="86452857e89e878e" providerId="LiveId" clId="{67C554B6-8FF7-4C80-B9E4-3F47C9387EE9}" dt="2023-08-27T16:30:37.629" v="1" actId="478"/>
          <ac:picMkLst>
            <pc:docMk/>
            <pc:sldMk cId="2250394515" sldId="3692"/>
            <ac:picMk id="24" creationId="{367E6826-2C62-EA0B-1BB7-0F900B3A5270}"/>
          </ac:picMkLst>
        </pc:picChg>
      </pc:sldChg>
      <pc:sldChg chg="add">
        <pc:chgData name="LEONARDO MURILLO" userId="86452857e89e878e" providerId="LiveId" clId="{67C554B6-8FF7-4C80-B9E4-3F47C9387EE9}" dt="2023-08-27T16:30:25.855" v="0"/>
        <pc:sldMkLst>
          <pc:docMk/>
          <pc:sldMk cId="936319368" sldId="3696"/>
        </pc:sldMkLst>
      </pc:sldChg>
      <pc:sldChg chg="add">
        <pc:chgData name="LEONARDO MURILLO" userId="86452857e89e878e" providerId="LiveId" clId="{67C554B6-8FF7-4C80-B9E4-3F47C9387EE9}" dt="2023-08-27T16:30:55.693" v="9" actId="2890"/>
        <pc:sldMkLst>
          <pc:docMk/>
          <pc:sldMk cId="765894080" sldId="3697"/>
        </pc:sldMkLst>
      </pc:sldChg>
      <pc:sldChg chg="add">
        <pc:chgData name="LEONARDO MURILLO" userId="86452857e89e878e" providerId="LiveId" clId="{67C554B6-8FF7-4C80-B9E4-3F47C9387EE9}" dt="2023-08-27T16:30:58.142" v="10" actId="2890"/>
        <pc:sldMkLst>
          <pc:docMk/>
          <pc:sldMk cId="1594258603" sldId="3698"/>
        </pc:sldMkLst>
      </pc:sldChg>
      <pc:sldChg chg="add">
        <pc:chgData name="LEONARDO MURILLO" userId="86452857e89e878e" providerId="LiveId" clId="{67C554B6-8FF7-4C80-B9E4-3F47C9387EE9}" dt="2023-08-27T16:31:00.197" v="11" actId="2890"/>
        <pc:sldMkLst>
          <pc:docMk/>
          <pc:sldMk cId="346492433" sldId="3699"/>
        </pc:sldMkLst>
      </pc:sldChg>
      <pc:sldChg chg="add">
        <pc:chgData name="LEONARDO MURILLO" userId="86452857e89e878e" providerId="LiveId" clId="{67C554B6-8FF7-4C80-B9E4-3F47C9387EE9}" dt="2023-08-27T16:31:02.207" v="12" actId="2890"/>
        <pc:sldMkLst>
          <pc:docMk/>
          <pc:sldMk cId="3917704318" sldId="3700"/>
        </pc:sldMkLst>
      </pc:sldChg>
      <pc:sldChg chg="add">
        <pc:chgData name="LEONARDO MURILLO" userId="86452857e89e878e" providerId="LiveId" clId="{67C554B6-8FF7-4C80-B9E4-3F47C9387EE9}" dt="2023-08-27T18:07:40.054" v="13"/>
        <pc:sldMkLst>
          <pc:docMk/>
          <pc:sldMk cId="2746502431" sldId="370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EAB942-E2D1-41C9-9162-9B6395ECB15A}" type="doc">
      <dgm:prSet loTypeId="urn:microsoft.com/office/officeart/2005/8/layout/hProcess9" loCatId="process" qsTypeId="urn:microsoft.com/office/officeart/2005/8/quickstyle/simple1" qsCatId="simple" csTypeId="urn:microsoft.com/office/officeart/2005/8/colors/colorful5" csCatId="colorful" phldr="1"/>
      <dgm:spPr/>
    </dgm:pt>
    <dgm:pt modelId="{7C412AC0-E2DE-41DE-8A1D-BC715A847587}">
      <dgm:prSet phldrT="[Texto]" custT="1"/>
      <dgm:spPr>
        <a:solidFill>
          <a:srgbClr val="F2F2F2"/>
        </a:solidFill>
      </dgm:spPr>
      <dgm:t>
        <a:bodyPr/>
        <a:lstStyle/>
        <a:p>
          <a:r>
            <a:rPr lang="es-CO" sz="1400" dirty="0">
              <a:solidFill>
                <a:srgbClr val="7F7F7F"/>
              </a:solidFill>
              <a:latin typeface="Work Sans Medium" pitchFamily="2" charset="0"/>
            </a:rPr>
            <a:t>1. Identificar la </a:t>
          </a:r>
          <a:r>
            <a:rPr lang="es-CO" sz="1400" b="0" u="sng" dirty="0">
              <a:solidFill>
                <a:srgbClr val="7F7F7F"/>
              </a:solidFill>
              <a:effectLst>
                <a:outerShdw blurRad="38100" dist="38100" dir="2700000" algn="tl">
                  <a:srgbClr val="000000">
                    <a:alpha val="43137"/>
                  </a:srgbClr>
                </a:outerShdw>
              </a:effectLst>
              <a:latin typeface="Work Sans Medium" pitchFamily="2" charset="0"/>
            </a:rPr>
            <a:t>información</a:t>
          </a:r>
          <a:r>
            <a:rPr lang="es-CO" sz="1400" dirty="0">
              <a:solidFill>
                <a:srgbClr val="7F7F7F"/>
              </a:solidFill>
              <a:latin typeface="Work Sans Medium" pitchFamily="2" charset="0"/>
            </a:rPr>
            <a:t> que produce la entidad </a:t>
          </a:r>
        </a:p>
      </dgm:t>
    </dgm:pt>
    <dgm:pt modelId="{EC6C486A-52E8-431E-959C-0C90D2A87672}" type="parTrans" cxnId="{D6B00A4C-CAF4-4504-B0D7-7E375B347B8A}">
      <dgm:prSet/>
      <dgm:spPr/>
      <dgm:t>
        <a:bodyPr/>
        <a:lstStyle/>
        <a:p>
          <a:endParaRPr lang="es-CO"/>
        </a:p>
      </dgm:t>
    </dgm:pt>
    <dgm:pt modelId="{F80148CC-DA7F-48C9-80F1-95DF16A06209}" type="sibTrans" cxnId="{D6B00A4C-CAF4-4504-B0D7-7E375B347B8A}">
      <dgm:prSet/>
      <dgm:spPr/>
      <dgm:t>
        <a:bodyPr/>
        <a:lstStyle/>
        <a:p>
          <a:endParaRPr lang="es-CO"/>
        </a:p>
      </dgm:t>
    </dgm:pt>
    <dgm:pt modelId="{0281C7EC-5FC6-4BFD-B901-5502732CA48F}">
      <dgm:prSet phldrT="[Texto]" custT="1"/>
      <dgm:spPr>
        <a:solidFill>
          <a:srgbClr val="F2F2F2"/>
        </a:solidFill>
      </dgm:spPr>
      <dgm:t>
        <a:bodyPr/>
        <a:lstStyle/>
        <a:p>
          <a:r>
            <a:rPr lang="es-CO" sz="1400" dirty="0">
              <a:solidFill>
                <a:srgbClr val="7F7F7F"/>
              </a:solidFill>
              <a:latin typeface="Work Sans Medium" pitchFamily="2" charset="0"/>
            </a:rPr>
            <a:t>3. Identificar los </a:t>
          </a:r>
          <a:r>
            <a:rPr lang="es-CO" sz="1400" b="0" u="sng" dirty="0">
              <a:solidFill>
                <a:srgbClr val="7F7F7F"/>
              </a:solidFill>
              <a:effectLst>
                <a:outerShdw blurRad="38100" dist="38100" dir="2700000" algn="tl">
                  <a:srgbClr val="000000">
                    <a:alpha val="43137"/>
                  </a:srgbClr>
                </a:outerShdw>
              </a:effectLst>
              <a:latin typeface="Work Sans Medium" pitchFamily="2" charset="0"/>
            </a:rPr>
            <a:t>flujos de Información </a:t>
          </a:r>
        </a:p>
      </dgm:t>
    </dgm:pt>
    <dgm:pt modelId="{1D54C954-F06A-42D4-9F5E-957F53BA33FD}" type="parTrans" cxnId="{1F499BE2-3DAB-4482-8E13-A33EB9179D86}">
      <dgm:prSet/>
      <dgm:spPr/>
      <dgm:t>
        <a:bodyPr/>
        <a:lstStyle/>
        <a:p>
          <a:endParaRPr lang="es-CO"/>
        </a:p>
      </dgm:t>
    </dgm:pt>
    <dgm:pt modelId="{ED37E3B4-D1D7-4E1F-B0DC-D1EBF24CACEE}" type="sibTrans" cxnId="{1F499BE2-3DAB-4482-8E13-A33EB9179D86}">
      <dgm:prSet/>
      <dgm:spPr/>
      <dgm:t>
        <a:bodyPr/>
        <a:lstStyle/>
        <a:p>
          <a:endParaRPr lang="es-CO"/>
        </a:p>
      </dgm:t>
    </dgm:pt>
    <dgm:pt modelId="{01CE543F-2893-4B16-96D4-4F44413456EE}">
      <dgm:prSet phldrT="[Texto]" custT="1"/>
      <dgm:spPr>
        <a:solidFill>
          <a:srgbClr val="F2F2F2"/>
        </a:solidFill>
      </dgm:spPr>
      <dgm:t>
        <a:bodyPr/>
        <a:lstStyle/>
        <a:p>
          <a:r>
            <a:rPr lang="es-CO" sz="1400" dirty="0">
              <a:solidFill>
                <a:srgbClr val="7F7F7F"/>
              </a:solidFill>
              <a:latin typeface="Work Sans Medium" pitchFamily="2" charset="0"/>
            </a:rPr>
            <a:t>4. Identificar los </a:t>
          </a:r>
          <a:r>
            <a:rPr lang="es-CO" sz="1400" b="0" u="sng" strike="noStrike" dirty="0">
              <a:solidFill>
                <a:srgbClr val="7F7F7F"/>
              </a:solidFill>
              <a:effectLst>
                <a:outerShdw blurRad="38100" dist="38100" dir="2700000" algn="tl">
                  <a:srgbClr val="000000">
                    <a:alpha val="43137"/>
                  </a:srgbClr>
                </a:outerShdw>
              </a:effectLst>
              <a:latin typeface="Work Sans Medium" pitchFamily="2" charset="0"/>
            </a:rPr>
            <a:t>servicios de información </a:t>
          </a:r>
        </a:p>
      </dgm:t>
    </dgm:pt>
    <dgm:pt modelId="{739F90EB-6161-4016-8DF9-949883B4CD3E}" type="parTrans" cxnId="{1BCF2209-6F88-4BA0-8079-C1541E12177A}">
      <dgm:prSet/>
      <dgm:spPr/>
      <dgm:t>
        <a:bodyPr/>
        <a:lstStyle/>
        <a:p>
          <a:endParaRPr lang="es-CO"/>
        </a:p>
      </dgm:t>
    </dgm:pt>
    <dgm:pt modelId="{94E18D34-1BA6-4D54-9D0D-08EB59B6B2EB}" type="sibTrans" cxnId="{1BCF2209-6F88-4BA0-8079-C1541E12177A}">
      <dgm:prSet/>
      <dgm:spPr/>
      <dgm:t>
        <a:bodyPr/>
        <a:lstStyle/>
        <a:p>
          <a:endParaRPr lang="es-CO"/>
        </a:p>
      </dgm:t>
    </dgm:pt>
    <dgm:pt modelId="{61081F7D-E514-4731-BD62-C37B3301151F}">
      <dgm:prSet phldrT="[Texto]" custT="1"/>
      <dgm:spPr>
        <a:solidFill>
          <a:srgbClr val="F2F2F2"/>
        </a:solidFill>
        <a:ln>
          <a:noFill/>
        </a:ln>
      </dgm:spPr>
      <dgm:t>
        <a:bodyPr/>
        <a:lstStyle/>
        <a:p>
          <a:pPr algn="ctr"/>
          <a:r>
            <a:rPr lang="es-CO" sz="1400" dirty="0">
              <a:solidFill>
                <a:srgbClr val="7F7F7F"/>
              </a:solidFill>
              <a:latin typeface="Work Sans Medium" pitchFamily="2" charset="0"/>
            </a:rPr>
            <a:t>2. Identificar los </a:t>
          </a:r>
          <a:r>
            <a:rPr lang="es-CO" sz="1400" b="0" u="sng" dirty="0">
              <a:solidFill>
                <a:srgbClr val="7F7F7F"/>
              </a:solidFill>
              <a:effectLst>
                <a:outerShdw blurRad="38100" dist="38100" dir="2700000" algn="tl">
                  <a:srgbClr val="000000">
                    <a:alpha val="43137"/>
                  </a:srgbClr>
                </a:outerShdw>
              </a:effectLst>
              <a:latin typeface="Work Sans Medium" pitchFamily="2" charset="0"/>
            </a:rPr>
            <a:t>datos</a:t>
          </a:r>
          <a:r>
            <a:rPr lang="es-CO" sz="1400" dirty="0">
              <a:solidFill>
                <a:srgbClr val="7F7F7F"/>
              </a:solidFill>
              <a:latin typeface="Work Sans Medium" pitchFamily="2" charset="0"/>
            </a:rPr>
            <a:t> que conforman la información </a:t>
          </a:r>
        </a:p>
      </dgm:t>
    </dgm:pt>
    <dgm:pt modelId="{9D25D947-A785-48E1-94D5-BE024B3ADC7E}" type="sibTrans" cxnId="{476DEF6E-96DE-4E92-B833-4C93C644172B}">
      <dgm:prSet/>
      <dgm:spPr/>
      <dgm:t>
        <a:bodyPr/>
        <a:lstStyle/>
        <a:p>
          <a:endParaRPr lang="es-CO"/>
        </a:p>
      </dgm:t>
    </dgm:pt>
    <dgm:pt modelId="{7A1C0E20-4360-4D85-BBDA-E1F2FD6DE149}" type="parTrans" cxnId="{476DEF6E-96DE-4E92-B833-4C93C644172B}">
      <dgm:prSet/>
      <dgm:spPr/>
      <dgm:t>
        <a:bodyPr/>
        <a:lstStyle/>
        <a:p>
          <a:endParaRPr lang="es-CO"/>
        </a:p>
      </dgm:t>
    </dgm:pt>
    <dgm:pt modelId="{A75B0B6D-1F8D-4559-B29A-5E7B400EC024}" type="pres">
      <dgm:prSet presAssocID="{90EAB942-E2D1-41C9-9162-9B6395ECB15A}" presName="CompostProcess" presStyleCnt="0">
        <dgm:presLayoutVars>
          <dgm:dir/>
          <dgm:resizeHandles val="exact"/>
        </dgm:presLayoutVars>
      </dgm:prSet>
      <dgm:spPr/>
    </dgm:pt>
    <dgm:pt modelId="{E8033697-D95D-4364-93BE-2CFFF2C996C9}" type="pres">
      <dgm:prSet presAssocID="{90EAB942-E2D1-41C9-9162-9B6395ECB15A}" presName="arrow" presStyleLbl="bgShp" presStyleIdx="0" presStyleCnt="1" custScaleX="117647" custLinFactNeighborX="335" custLinFactNeighborY="-12411"/>
      <dgm:spPr>
        <a:solidFill>
          <a:schemeClr val="bg1">
            <a:lumMod val="85000"/>
          </a:schemeClr>
        </a:solidFill>
      </dgm:spPr>
    </dgm:pt>
    <dgm:pt modelId="{8A582CBC-AE96-4A33-83EA-8DDE4314B178}" type="pres">
      <dgm:prSet presAssocID="{90EAB942-E2D1-41C9-9162-9B6395ECB15A}" presName="linearProcess" presStyleCnt="0"/>
      <dgm:spPr/>
    </dgm:pt>
    <dgm:pt modelId="{D24599B1-5EB5-4BAE-AD76-9E5ACDB6D205}" type="pres">
      <dgm:prSet presAssocID="{7C412AC0-E2DE-41DE-8A1D-BC715A847587}" presName="textNode" presStyleLbl="node1" presStyleIdx="0" presStyleCnt="4">
        <dgm:presLayoutVars>
          <dgm:bulletEnabled val="1"/>
        </dgm:presLayoutVars>
      </dgm:prSet>
      <dgm:spPr/>
    </dgm:pt>
    <dgm:pt modelId="{69EE98FC-B1D7-4B07-9F22-29C32CE6990D}" type="pres">
      <dgm:prSet presAssocID="{F80148CC-DA7F-48C9-80F1-95DF16A06209}" presName="sibTrans" presStyleCnt="0"/>
      <dgm:spPr/>
    </dgm:pt>
    <dgm:pt modelId="{226F1566-D884-4ACA-A35D-44B33242B878}" type="pres">
      <dgm:prSet presAssocID="{61081F7D-E514-4731-BD62-C37B3301151F}" presName="textNode" presStyleLbl="node1" presStyleIdx="1" presStyleCnt="4">
        <dgm:presLayoutVars>
          <dgm:bulletEnabled val="1"/>
        </dgm:presLayoutVars>
      </dgm:prSet>
      <dgm:spPr/>
    </dgm:pt>
    <dgm:pt modelId="{50633820-74A6-4368-B519-821A1C811E4D}" type="pres">
      <dgm:prSet presAssocID="{9D25D947-A785-48E1-94D5-BE024B3ADC7E}" presName="sibTrans" presStyleCnt="0"/>
      <dgm:spPr/>
    </dgm:pt>
    <dgm:pt modelId="{EE00B615-9BAB-4647-B4BC-6D779CCDF9DB}" type="pres">
      <dgm:prSet presAssocID="{0281C7EC-5FC6-4BFD-B901-5502732CA48F}" presName="textNode" presStyleLbl="node1" presStyleIdx="2" presStyleCnt="4">
        <dgm:presLayoutVars>
          <dgm:bulletEnabled val="1"/>
        </dgm:presLayoutVars>
      </dgm:prSet>
      <dgm:spPr/>
    </dgm:pt>
    <dgm:pt modelId="{CB62C82A-3ABF-4F7D-B70F-2157DFC7D162}" type="pres">
      <dgm:prSet presAssocID="{ED37E3B4-D1D7-4E1F-B0DC-D1EBF24CACEE}" presName="sibTrans" presStyleCnt="0"/>
      <dgm:spPr/>
    </dgm:pt>
    <dgm:pt modelId="{3A2C841C-6BFB-405B-A259-0FE467669EEB}" type="pres">
      <dgm:prSet presAssocID="{01CE543F-2893-4B16-96D4-4F44413456EE}" presName="textNode" presStyleLbl="node1" presStyleIdx="3" presStyleCnt="4">
        <dgm:presLayoutVars>
          <dgm:bulletEnabled val="1"/>
        </dgm:presLayoutVars>
      </dgm:prSet>
      <dgm:spPr/>
    </dgm:pt>
  </dgm:ptLst>
  <dgm:cxnLst>
    <dgm:cxn modelId="{1BCF2209-6F88-4BA0-8079-C1541E12177A}" srcId="{90EAB942-E2D1-41C9-9162-9B6395ECB15A}" destId="{01CE543F-2893-4B16-96D4-4F44413456EE}" srcOrd="3" destOrd="0" parTransId="{739F90EB-6161-4016-8DF9-949883B4CD3E}" sibTransId="{94E18D34-1BA6-4D54-9D0D-08EB59B6B2EB}"/>
    <dgm:cxn modelId="{FA7EFB30-A0E6-45A7-9C05-F464B1EFE3D0}" type="presOf" srcId="{7C412AC0-E2DE-41DE-8A1D-BC715A847587}" destId="{D24599B1-5EB5-4BAE-AD76-9E5ACDB6D205}" srcOrd="0" destOrd="0" presId="urn:microsoft.com/office/officeart/2005/8/layout/hProcess9"/>
    <dgm:cxn modelId="{6CCB3F62-FB9A-4E17-AE9C-015902FC242E}" type="presOf" srcId="{90EAB942-E2D1-41C9-9162-9B6395ECB15A}" destId="{A75B0B6D-1F8D-4559-B29A-5E7B400EC024}" srcOrd="0" destOrd="0" presId="urn:microsoft.com/office/officeart/2005/8/layout/hProcess9"/>
    <dgm:cxn modelId="{D6B00A4C-CAF4-4504-B0D7-7E375B347B8A}" srcId="{90EAB942-E2D1-41C9-9162-9B6395ECB15A}" destId="{7C412AC0-E2DE-41DE-8A1D-BC715A847587}" srcOrd="0" destOrd="0" parTransId="{EC6C486A-52E8-431E-959C-0C90D2A87672}" sibTransId="{F80148CC-DA7F-48C9-80F1-95DF16A06209}"/>
    <dgm:cxn modelId="{476DEF6E-96DE-4E92-B833-4C93C644172B}" srcId="{90EAB942-E2D1-41C9-9162-9B6395ECB15A}" destId="{61081F7D-E514-4731-BD62-C37B3301151F}" srcOrd="1" destOrd="0" parTransId="{7A1C0E20-4360-4D85-BBDA-E1F2FD6DE149}" sibTransId="{9D25D947-A785-48E1-94D5-BE024B3ADC7E}"/>
    <dgm:cxn modelId="{D6FD9F9F-24D3-4DB8-84FC-9A1843069582}" type="presOf" srcId="{61081F7D-E514-4731-BD62-C37B3301151F}" destId="{226F1566-D884-4ACA-A35D-44B33242B878}" srcOrd="0" destOrd="0" presId="urn:microsoft.com/office/officeart/2005/8/layout/hProcess9"/>
    <dgm:cxn modelId="{3C0C40B2-5115-4C96-BE32-D509D64CD783}" type="presOf" srcId="{0281C7EC-5FC6-4BFD-B901-5502732CA48F}" destId="{EE00B615-9BAB-4647-B4BC-6D779CCDF9DB}" srcOrd="0" destOrd="0" presId="urn:microsoft.com/office/officeart/2005/8/layout/hProcess9"/>
    <dgm:cxn modelId="{8EF22DBE-C788-47A2-B608-38186CECFEE2}" type="presOf" srcId="{01CE543F-2893-4B16-96D4-4F44413456EE}" destId="{3A2C841C-6BFB-405B-A259-0FE467669EEB}" srcOrd="0" destOrd="0" presId="urn:microsoft.com/office/officeart/2005/8/layout/hProcess9"/>
    <dgm:cxn modelId="{1F499BE2-3DAB-4482-8E13-A33EB9179D86}" srcId="{90EAB942-E2D1-41C9-9162-9B6395ECB15A}" destId="{0281C7EC-5FC6-4BFD-B901-5502732CA48F}" srcOrd="2" destOrd="0" parTransId="{1D54C954-F06A-42D4-9F5E-957F53BA33FD}" sibTransId="{ED37E3B4-D1D7-4E1F-B0DC-D1EBF24CACEE}"/>
    <dgm:cxn modelId="{7BE817B7-8989-4ABC-91A5-38D748249C90}" type="presParOf" srcId="{A75B0B6D-1F8D-4559-B29A-5E7B400EC024}" destId="{E8033697-D95D-4364-93BE-2CFFF2C996C9}" srcOrd="0" destOrd="0" presId="urn:microsoft.com/office/officeart/2005/8/layout/hProcess9"/>
    <dgm:cxn modelId="{D28F8C84-18AB-4F58-B112-4367EA461FEC}" type="presParOf" srcId="{A75B0B6D-1F8D-4559-B29A-5E7B400EC024}" destId="{8A582CBC-AE96-4A33-83EA-8DDE4314B178}" srcOrd="1" destOrd="0" presId="urn:microsoft.com/office/officeart/2005/8/layout/hProcess9"/>
    <dgm:cxn modelId="{EEAF2F8D-BAAB-49E1-BD07-54D69696C4BA}" type="presParOf" srcId="{8A582CBC-AE96-4A33-83EA-8DDE4314B178}" destId="{D24599B1-5EB5-4BAE-AD76-9E5ACDB6D205}" srcOrd="0" destOrd="0" presId="urn:microsoft.com/office/officeart/2005/8/layout/hProcess9"/>
    <dgm:cxn modelId="{521EBFA5-EAD1-4C43-851D-15C88D55FBD3}" type="presParOf" srcId="{8A582CBC-AE96-4A33-83EA-8DDE4314B178}" destId="{69EE98FC-B1D7-4B07-9F22-29C32CE6990D}" srcOrd="1" destOrd="0" presId="urn:microsoft.com/office/officeart/2005/8/layout/hProcess9"/>
    <dgm:cxn modelId="{E39EE93A-0182-4484-AD34-EDE7BFA9BA3A}" type="presParOf" srcId="{8A582CBC-AE96-4A33-83EA-8DDE4314B178}" destId="{226F1566-D884-4ACA-A35D-44B33242B878}" srcOrd="2" destOrd="0" presId="urn:microsoft.com/office/officeart/2005/8/layout/hProcess9"/>
    <dgm:cxn modelId="{B4A3BA74-C03C-4623-B51E-D913B649CB36}" type="presParOf" srcId="{8A582CBC-AE96-4A33-83EA-8DDE4314B178}" destId="{50633820-74A6-4368-B519-821A1C811E4D}" srcOrd="3" destOrd="0" presId="urn:microsoft.com/office/officeart/2005/8/layout/hProcess9"/>
    <dgm:cxn modelId="{31664DA5-8AE0-49E2-92A3-0F26AB47BDE3}" type="presParOf" srcId="{8A582CBC-AE96-4A33-83EA-8DDE4314B178}" destId="{EE00B615-9BAB-4647-B4BC-6D779CCDF9DB}" srcOrd="4" destOrd="0" presId="urn:microsoft.com/office/officeart/2005/8/layout/hProcess9"/>
    <dgm:cxn modelId="{CE7E8370-0B55-4188-902E-5F387E237F34}" type="presParOf" srcId="{8A582CBC-AE96-4A33-83EA-8DDE4314B178}" destId="{CB62C82A-3ABF-4F7D-B70F-2157DFC7D162}" srcOrd="5" destOrd="0" presId="urn:microsoft.com/office/officeart/2005/8/layout/hProcess9"/>
    <dgm:cxn modelId="{B1FEAF8A-0A5B-4FE0-8651-F4A32CF9F7B5}" type="presParOf" srcId="{8A582CBC-AE96-4A33-83EA-8DDE4314B178}" destId="{3A2C841C-6BFB-405B-A259-0FE467669EEB}"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33697-D95D-4364-93BE-2CFFF2C996C9}">
      <dsp:nvSpPr>
        <dsp:cNvPr id="0" name=""/>
        <dsp:cNvSpPr/>
      </dsp:nvSpPr>
      <dsp:spPr>
        <a:xfrm>
          <a:off x="3" y="0"/>
          <a:ext cx="7701672" cy="2718223"/>
        </a:xfrm>
        <a:prstGeom prst="rightArrow">
          <a:avLst/>
        </a:prstGeom>
        <a:solidFill>
          <a:schemeClr val="bg1">
            <a:lumMod val="85000"/>
          </a:schemeClr>
        </a:solidFill>
        <a:ln>
          <a:noFill/>
        </a:ln>
        <a:effectLst/>
      </dsp:spPr>
      <dsp:style>
        <a:lnRef idx="0">
          <a:scrgbClr r="0" g="0" b="0"/>
        </a:lnRef>
        <a:fillRef idx="1">
          <a:scrgbClr r="0" g="0" b="0"/>
        </a:fillRef>
        <a:effectRef idx="0">
          <a:scrgbClr r="0" g="0" b="0"/>
        </a:effectRef>
        <a:fontRef idx="minor"/>
      </dsp:style>
    </dsp:sp>
    <dsp:sp modelId="{D24599B1-5EB5-4BAE-AD76-9E5ACDB6D205}">
      <dsp:nvSpPr>
        <dsp:cNvPr id="0" name=""/>
        <dsp:cNvSpPr/>
      </dsp:nvSpPr>
      <dsp:spPr>
        <a:xfrm>
          <a:off x="2632" y="815466"/>
          <a:ext cx="1710313" cy="1087289"/>
        </a:xfrm>
        <a:prstGeom prst="roundRect">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1. Identificar la </a:t>
          </a:r>
          <a:r>
            <a:rPr lang="es-CO" sz="1400" b="0" u="sng" kern="1200" dirty="0">
              <a:solidFill>
                <a:srgbClr val="7F7F7F"/>
              </a:solidFill>
              <a:effectLst>
                <a:outerShdw blurRad="38100" dist="38100" dir="2700000" algn="tl">
                  <a:srgbClr val="000000">
                    <a:alpha val="43137"/>
                  </a:srgbClr>
                </a:outerShdw>
              </a:effectLst>
              <a:latin typeface="Work Sans Medium" pitchFamily="2" charset="0"/>
            </a:rPr>
            <a:t>información</a:t>
          </a:r>
          <a:r>
            <a:rPr lang="es-CO" sz="1400" kern="1200" dirty="0">
              <a:solidFill>
                <a:srgbClr val="7F7F7F"/>
              </a:solidFill>
              <a:latin typeface="Work Sans Medium" pitchFamily="2" charset="0"/>
            </a:rPr>
            <a:t> que produce la entidad </a:t>
          </a:r>
        </a:p>
      </dsp:txBody>
      <dsp:txXfrm>
        <a:off x="55709" y="868543"/>
        <a:ext cx="1604159" cy="981135"/>
      </dsp:txXfrm>
    </dsp:sp>
    <dsp:sp modelId="{226F1566-D884-4ACA-A35D-44B33242B878}">
      <dsp:nvSpPr>
        <dsp:cNvPr id="0" name=""/>
        <dsp:cNvSpPr/>
      </dsp:nvSpPr>
      <dsp:spPr>
        <a:xfrm>
          <a:off x="1997998" y="815466"/>
          <a:ext cx="1710313" cy="1087289"/>
        </a:xfrm>
        <a:prstGeom prst="roundRect">
          <a:avLst/>
        </a:prstGeom>
        <a:solidFill>
          <a:srgbClr val="F2F2F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2. Identificar los </a:t>
          </a:r>
          <a:r>
            <a:rPr lang="es-CO" sz="1400" b="0" u="sng" kern="1200" dirty="0">
              <a:solidFill>
                <a:srgbClr val="7F7F7F"/>
              </a:solidFill>
              <a:effectLst>
                <a:outerShdw blurRad="38100" dist="38100" dir="2700000" algn="tl">
                  <a:srgbClr val="000000">
                    <a:alpha val="43137"/>
                  </a:srgbClr>
                </a:outerShdw>
              </a:effectLst>
              <a:latin typeface="Work Sans Medium" pitchFamily="2" charset="0"/>
            </a:rPr>
            <a:t>datos</a:t>
          </a:r>
          <a:r>
            <a:rPr lang="es-CO" sz="1400" kern="1200" dirty="0">
              <a:solidFill>
                <a:srgbClr val="7F7F7F"/>
              </a:solidFill>
              <a:latin typeface="Work Sans Medium" pitchFamily="2" charset="0"/>
            </a:rPr>
            <a:t> que conforman la información </a:t>
          </a:r>
        </a:p>
      </dsp:txBody>
      <dsp:txXfrm>
        <a:off x="2051075" y="868543"/>
        <a:ext cx="1604159" cy="981135"/>
      </dsp:txXfrm>
    </dsp:sp>
    <dsp:sp modelId="{EE00B615-9BAB-4647-B4BC-6D779CCDF9DB}">
      <dsp:nvSpPr>
        <dsp:cNvPr id="0" name=""/>
        <dsp:cNvSpPr/>
      </dsp:nvSpPr>
      <dsp:spPr>
        <a:xfrm>
          <a:off x="3993364" y="815466"/>
          <a:ext cx="1710313" cy="1087289"/>
        </a:xfrm>
        <a:prstGeom prst="roundRect">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3. Identificar los </a:t>
          </a:r>
          <a:r>
            <a:rPr lang="es-CO" sz="1400" b="0" u="sng" kern="1200" dirty="0">
              <a:solidFill>
                <a:srgbClr val="7F7F7F"/>
              </a:solidFill>
              <a:effectLst>
                <a:outerShdw blurRad="38100" dist="38100" dir="2700000" algn="tl">
                  <a:srgbClr val="000000">
                    <a:alpha val="43137"/>
                  </a:srgbClr>
                </a:outerShdw>
              </a:effectLst>
              <a:latin typeface="Work Sans Medium" pitchFamily="2" charset="0"/>
            </a:rPr>
            <a:t>flujos de Información </a:t>
          </a:r>
        </a:p>
      </dsp:txBody>
      <dsp:txXfrm>
        <a:off x="4046441" y="868543"/>
        <a:ext cx="1604159" cy="981135"/>
      </dsp:txXfrm>
    </dsp:sp>
    <dsp:sp modelId="{3A2C841C-6BFB-405B-A259-0FE467669EEB}">
      <dsp:nvSpPr>
        <dsp:cNvPr id="0" name=""/>
        <dsp:cNvSpPr/>
      </dsp:nvSpPr>
      <dsp:spPr>
        <a:xfrm>
          <a:off x="5988729" y="815466"/>
          <a:ext cx="1710313" cy="1087289"/>
        </a:xfrm>
        <a:prstGeom prst="roundRect">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rgbClr val="7F7F7F"/>
              </a:solidFill>
              <a:latin typeface="Work Sans Medium" pitchFamily="2" charset="0"/>
            </a:rPr>
            <a:t>4. Identificar los </a:t>
          </a:r>
          <a:r>
            <a:rPr lang="es-CO" sz="1400" b="0" u="sng" strike="noStrike" kern="1200" dirty="0">
              <a:solidFill>
                <a:srgbClr val="7F7F7F"/>
              </a:solidFill>
              <a:effectLst>
                <a:outerShdw blurRad="38100" dist="38100" dir="2700000" algn="tl">
                  <a:srgbClr val="000000">
                    <a:alpha val="43137"/>
                  </a:srgbClr>
                </a:outerShdw>
              </a:effectLst>
              <a:latin typeface="Work Sans Medium" pitchFamily="2" charset="0"/>
            </a:rPr>
            <a:t>servicios de información </a:t>
          </a:r>
        </a:p>
      </dsp:txBody>
      <dsp:txXfrm>
        <a:off x="6041806" y="868543"/>
        <a:ext cx="1604159" cy="98113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27/02/2024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98"/>
            <a:ext cx="12192000" cy="685829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77" y="-149"/>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23" name="Imagen 22">
            <a:extLst>
              <a:ext uri="{FF2B5EF4-FFF2-40B4-BE49-F238E27FC236}">
                <a16:creationId xmlns:a16="http://schemas.microsoft.com/office/drawing/2014/main" id="{A2D70326-EA41-2CED-5830-3F154C563E2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67" y="-148"/>
            <a:ext cx="12191733" cy="6858148"/>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28" name="Imagen 27">
            <a:extLst>
              <a:ext uri="{FF2B5EF4-FFF2-40B4-BE49-F238E27FC236}">
                <a16:creationId xmlns:a16="http://schemas.microsoft.com/office/drawing/2014/main" id="{AF7FA496-C2CB-69E8-A495-417E6AFC63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77" y="-149"/>
            <a:ext cx="12192000" cy="6858298"/>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‹Nº›</a:t>
            </a:fld>
            <a:endParaRPr lang="es-CO"/>
          </a:p>
        </p:txBody>
      </p:sp>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7" y="-148"/>
            <a:ext cx="12191733" cy="6858148"/>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27/02/2024</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‹Nº›</a:t>
            </a:fld>
            <a:endParaRPr lang="es-CO"/>
          </a:p>
        </p:txBody>
      </p:sp>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27/02/2024</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‹Nº›</a:t>
            </a:fld>
            <a:endParaRPr lang="es-CO"/>
          </a:p>
        </p:txBody>
      </p:sp>
      <p:sp>
        <p:nvSpPr>
          <p:cNvPr id="8" name="CuadroTexto 7">
            <a:extLst>
              <a:ext uri="{FF2B5EF4-FFF2-40B4-BE49-F238E27FC236}">
                <a16:creationId xmlns:a16="http://schemas.microsoft.com/office/drawing/2014/main" id="{CE6D0597-2F34-4A40-8351-985D9C21479E}"/>
              </a:ext>
            </a:extLst>
          </p:cNvPr>
          <p:cNvSpPr txBox="1"/>
          <p:nvPr userDrawn="1">
            <p:extLst>
              <p:ext uri="{1162E1C5-73C7-4A58-AE30-91384D911F3F}">
                <p184:classification xmlns:p184="http://schemas.microsoft.com/office/powerpoint/2018/4/main" val="ftr"/>
              </p:ext>
            </p:extLst>
          </p:nvPr>
        </p:nvSpPr>
        <p:spPr>
          <a:xfrm>
            <a:off x="0" y="6705600"/>
            <a:ext cx="398463" cy="152400"/>
          </a:xfrm>
          <a:prstGeom prst="rect">
            <a:avLst/>
          </a:prstGeom>
        </p:spPr>
        <p:txBody>
          <a:bodyPr horzOverflow="overflow" lIns="0" tIns="0" rIns="0" bIns="0">
            <a:spAutoFit/>
          </a:bodyPr>
          <a:lstStyle/>
          <a:p>
            <a:pPr algn="l"/>
            <a:r>
              <a:rPr lang="es-ES_tradnl" sz="1000">
                <a:solidFill>
                  <a:srgbClr val="000000"/>
                </a:solidFill>
                <a:latin typeface="Calibri" panose="020F0502020204030204" pitchFamily="34" charset="0"/>
                <a:cs typeface="Calibri" panose="020F0502020204030204" pitchFamily="34" charset="0"/>
              </a:rPr>
              <a:t>Pública</a:t>
            </a:r>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10.wdp"/></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11.wdp"/></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12.wdp"/></Relationships>
</file>

<file path=ppt/slides/_rels/slide16.xml.rels><?xml version="1.0" encoding="UTF-8" standalone="yes"?>
<Relationships xmlns="http://schemas.openxmlformats.org/package/2006/relationships"><Relationship Id="rId3" Type="http://schemas.openxmlformats.org/officeDocument/2006/relationships/hyperlink" Target="http://www.mintic.gov.co/" TargetMode="External"/><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mintic.gov.co/" TargetMode="Externa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mintic.gov.co/" TargetMode="External"/><Relationship Id="rId7"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www.mintic.gov.co/"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3.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5" Type="http://schemas.microsoft.com/office/2007/relationships/hdphoto" Target="../media/hdphoto5.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mintic.gov.co/" TargetMode="External"/><Relationship Id="rId1" Type="http://schemas.openxmlformats.org/officeDocument/2006/relationships/slideLayout" Target="../slideLayouts/slideLayout3.xml"/><Relationship Id="rId4" Type="http://schemas.microsoft.com/office/2007/relationships/hdphoto" Target="../media/hdphoto7.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41539" y="868837"/>
            <a:ext cx="10094856" cy="584775"/>
          </a:xfrm>
          <a:prstGeom prst="rect">
            <a:avLst/>
          </a:prstGeom>
          <a:noFill/>
        </p:spPr>
        <p:txBody>
          <a:bodyPr wrap="square">
            <a:spAutoFit/>
          </a:bodyPr>
          <a:lstStyle/>
          <a:p>
            <a:r>
              <a:rPr lang="es-CO" sz="3200" b="1" spc="30" dirty="0">
                <a:solidFill>
                  <a:srgbClr val="E8A043"/>
                </a:solidFill>
                <a:latin typeface="+mj-lt"/>
              </a:rPr>
              <a:t>Mapa de Información</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Imagen 1" descr="Diagrama&#10;&#10;Descripción generada automáticamente">
            <a:extLst>
              <a:ext uri="{FF2B5EF4-FFF2-40B4-BE49-F238E27FC236}">
                <a16:creationId xmlns:a16="http://schemas.microsoft.com/office/drawing/2014/main" id="{93CFF02B-6586-272D-20EA-2EEA3CC6A234}"/>
              </a:ext>
            </a:extLst>
          </p:cNvPr>
          <p:cNvPicPr>
            <a:picLocks noChangeAspect="1"/>
          </p:cNvPicPr>
          <p:nvPr/>
        </p:nvPicPr>
        <p:blipFill rotWithShape="1">
          <a:blip r:embed="rId3">
            <a:duotone>
              <a:schemeClr val="accent4">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rcRect t="13523"/>
          <a:stretch/>
        </p:blipFill>
        <p:spPr>
          <a:xfrm>
            <a:off x="50549" y="1453613"/>
            <a:ext cx="11969621" cy="4910876"/>
          </a:xfrm>
          <a:prstGeom prst="rect">
            <a:avLst/>
          </a:prstGeom>
        </p:spPr>
      </p:pic>
      <p:sp>
        <p:nvSpPr>
          <p:cNvPr id="4" name="Rectángulo 3">
            <a:extLst>
              <a:ext uri="{FF2B5EF4-FFF2-40B4-BE49-F238E27FC236}">
                <a16:creationId xmlns:a16="http://schemas.microsoft.com/office/drawing/2014/main" id="{C4DF8934-0CC8-04BF-9C43-4EC01FEA88BC}"/>
              </a:ext>
            </a:extLst>
          </p:cNvPr>
          <p:cNvSpPr/>
          <p:nvPr/>
        </p:nvSpPr>
        <p:spPr>
          <a:xfrm>
            <a:off x="10239554" y="1354346"/>
            <a:ext cx="1547004" cy="9747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19177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62598" y="867772"/>
            <a:ext cx="10094856" cy="584775"/>
          </a:xfrm>
          <a:prstGeom prst="rect">
            <a:avLst/>
          </a:prstGeom>
          <a:noFill/>
        </p:spPr>
        <p:txBody>
          <a:bodyPr wrap="square">
            <a:spAutoFit/>
          </a:bodyPr>
          <a:lstStyle/>
          <a:p>
            <a:r>
              <a:rPr lang="es-CO" sz="3200" b="1" spc="30" dirty="0">
                <a:solidFill>
                  <a:srgbClr val="E8A043"/>
                </a:solidFill>
                <a:latin typeface="+mj-lt"/>
              </a:rPr>
              <a:t>Catálogo de Información</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sp>
        <p:nvSpPr>
          <p:cNvPr id="4" name="CuadroTexto 3">
            <a:extLst>
              <a:ext uri="{FF2B5EF4-FFF2-40B4-BE49-F238E27FC236}">
                <a16:creationId xmlns:a16="http://schemas.microsoft.com/office/drawing/2014/main" id="{0BA1A941-C67E-373D-4A05-B08A4750AA34}"/>
              </a:ext>
            </a:extLst>
          </p:cNvPr>
          <p:cNvSpPr txBox="1"/>
          <p:nvPr/>
        </p:nvSpPr>
        <p:spPr>
          <a:xfrm>
            <a:off x="1913098" y="1698052"/>
            <a:ext cx="7904515" cy="830997"/>
          </a:xfrm>
          <a:prstGeom prst="rect">
            <a:avLst/>
          </a:prstGeom>
          <a:noFill/>
        </p:spPr>
        <p:txBody>
          <a:bodyPr wrap="square">
            <a:spAutoFit/>
          </a:bodyPr>
          <a:lstStyle/>
          <a:p>
            <a:pPr algn="just"/>
            <a:r>
              <a:rPr lang="es-MX" sz="1600" dirty="0">
                <a:solidFill>
                  <a:schemeClr val="tx1">
                    <a:lumMod val="50000"/>
                    <a:lumOff val="50000"/>
                  </a:schemeClr>
                </a:solidFill>
              </a:rPr>
              <a:t>El catálogo de componentes de información </a:t>
            </a:r>
            <a:r>
              <a:rPr lang="es-MX" sz="1600" b="1" dirty="0"/>
              <a:t>representa el punto de partida</a:t>
            </a:r>
            <a:r>
              <a:rPr lang="es-MX" sz="1600" dirty="0">
                <a:solidFill>
                  <a:schemeClr val="tx1">
                    <a:lumMod val="50000"/>
                    <a:lumOff val="50000"/>
                  </a:schemeClr>
                </a:solidFill>
              </a:rPr>
              <a:t> para la construcción de la arquitectura de información y la base para iniciar procesos de calidad de información de la entidad e interoperabilidad entre entidades.</a:t>
            </a:r>
            <a:endParaRPr lang="es-CO" sz="1600" dirty="0">
              <a:solidFill>
                <a:schemeClr val="tx1">
                  <a:lumMod val="50000"/>
                  <a:lumOff val="50000"/>
                </a:schemeClr>
              </a:solidFill>
            </a:endParaRPr>
          </a:p>
        </p:txBody>
      </p:sp>
      <p:graphicFrame>
        <p:nvGraphicFramePr>
          <p:cNvPr id="6" name="Diagrama 5">
            <a:extLst>
              <a:ext uri="{FF2B5EF4-FFF2-40B4-BE49-F238E27FC236}">
                <a16:creationId xmlns:a16="http://schemas.microsoft.com/office/drawing/2014/main" id="{78B29D28-85CE-5D6B-1755-96F6947AC754}"/>
              </a:ext>
            </a:extLst>
          </p:cNvPr>
          <p:cNvGraphicFramePr/>
          <p:nvPr>
            <p:extLst>
              <p:ext uri="{D42A27DB-BD31-4B8C-83A1-F6EECF244321}">
                <p14:modId xmlns:p14="http://schemas.microsoft.com/office/powerpoint/2010/main" val="2484104750"/>
              </p:ext>
            </p:extLst>
          </p:nvPr>
        </p:nvGraphicFramePr>
        <p:xfrm>
          <a:off x="4346679" y="2244051"/>
          <a:ext cx="7701676" cy="27182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a:extLst>
              <a:ext uri="{FF2B5EF4-FFF2-40B4-BE49-F238E27FC236}">
                <a16:creationId xmlns:a16="http://schemas.microsoft.com/office/drawing/2014/main" id="{0FA0C652-D968-A4B4-4C63-00A61D0D5CEC}"/>
              </a:ext>
            </a:extLst>
          </p:cNvPr>
          <p:cNvSpPr txBox="1"/>
          <p:nvPr/>
        </p:nvSpPr>
        <p:spPr>
          <a:xfrm>
            <a:off x="2082889" y="4574711"/>
            <a:ext cx="7564934" cy="1077218"/>
          </a:xfrm>
          <a:prstGeom prst="rect">
            <a:avLst/>
          </a:prstGeom>
          <a:noFill/>
        </p:spPr>
        <p:txBody>
          <a:bodyPr wrap="square" rtlCol="0">
            <a:spAutoFit/>
          </a:bodyPr>
          <a:lstStyle/>
          <a:p>
            <a:pPr algn="just"/>
            <a:r>
              <a:rPr lang="es-CO" sz="1600" dirty="0">
                <a:solidFill>
                  <a:schemeClr val="tx1">
                    <a:lumMod val="50000"/>
                    <a:lumOff val="50000"/>
                  </a:schemeClr>
                </a:solidFill>
              </a:rPr>
              <a:t>Un componente de información es el termino agrupador utilizado por </a:t>
            </a:r>
            <a:r>
              <a:rPr lang="es-CO" sz="1600" b="1" dirty="0"/>
              <a:t>el Marco de Referencia de Arquitectura Empresarial</a:t>
            </a:r>
            <a:r>
              <a:rPr lang="es-CO" sz="1600" dirty="0">
                <a:solidFill>
                  <a:schemeClr val="tx1">
                    <a:lumMod val="50000"/>
                    <a:lumOff val="50000"/>
                  </a:schemeClr>
                </a:solidFill>
              </a:rPr>
              <a:t> para la gestión de TI para referirse al </a:t>
            </a:r>
            <a:r>
              <a:rPr lang="es-CO" sz="1600" b="1" dirty="0"/>
              <a:t>conjunto de datos</a:t>
            </a:r>
            <a:r>
              <a:rPr lang="es-CO" sz="1600" dirty="0">
                <a:solidFill>
                  <a:schemeClr val="tx1">
                    <a:lumMod val="50000"/>
                    <a:lumOff val="50000"/>
                  </a:schemeClr>
                </a:solidFill>
              </a:rPr>
              <a:t>, la información, los servicios de información y los flujos de información bajo un gobierno dentro de una entidad </a:t>
            </a:r>
          </a:p>
        </p:txBody>
      </p:sp>
      <p:sp>
        <p:nvSpPr>
          <p:cNvPr id="8" name="Google Shape;1988;p96">
            <a:extLst>
              <a:ext uri="{FF2B5EF4-FFF2-40B4-BE49-F238E27FC236}">
                <a16:creationId xmlns:a16="http://schemas.microsoft.com/office/drawing/2014/main" id="{CB70E1C9-C758-76FD-22E4-0740D1D2EDE9}"/>
              </a:ext>
            </a:extLst>
          </p:cNvPr>
          <p:cNvSpPr/>
          <p:nvPr/>
        </p:nvSpPr>
        <p:spPr>
          <a:xfrm>
            <a:off x="561534" y="2998674"/>
            <a:ext cx="3042713" cy="1036362"/>
          </a:xfrm>
          <a:prstGeom prst="roundRect">
            <a:avLst>
              <a:gd name="adj" fmla="val 27636"/>
            </a:avLst>
          </a:prstGeom>
          <a:solidFill>
            <a:srgbClr val="F2F2F2"/>
          </a:solidFill>
          <a:ln>
            <a:noFill/>
          </a:ln>
          <a:effectLst>
            <a:outerShdw blurRad="38100" dist="76200" dir="2700000" algn="tl" rotWithShape="0">
              <a:srgbClr val="004884">
                <a:alpha val="2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s-CO" sz="1600" b="0" i="0" u="none" strike="noStrike" cap="none" dirty="0">
                <a:latin typeface="Work Sans Medium"/>
                <a:ea typeface="Work Sans Medium"/>
                <a:cs typeface="Work Sans Medium"/>
                <a:sym typeface="Work Sans Medium"/>
              </a:rPr>
              <a:t>Catálogo de Información</a:t>
            </a:r>
            <a:endParaRPr dirty="0"/>
          </a:p>
        </p:txBody>
      </p:sp>
      <p:sp>
        <p:nvSpPr>
          <p:cNvPr id="9" name="Google Shape;1975;p96">
            <a:extLst>
              <a:ext uri="{FF2B5EF4-FFF2-40B4-BE49-F238E27FC236}">
                <a16:creationId xmlns:a16="http://schemas.microsoft.com/office/drawing/2014/main" id="{A1E6D306-C011-D6FD-DF18-23E880137948}"/>
              </a:ext>
            </a:extLst>
          </p:cNvPr>
          <p:cNvSpPr/>
          <p:nvPr/>
        </p:nvSpPr>
        <p:spPr>
          <a:xfrm>
            <a:off x="446296" y="2951396"/>
            <a:ext cx="3827624" cy="593169"/>
          </a:xfrm>
          <a:custGeom>
            <a:avLst/>
            <a:gdLst/>
            <a:ahLst/>
            <a:cxnLst/>
            <a:rect l="l" t="t" r="r" b="b"/>
            <a:pathLst>
              <a:path w="3275874" h="507664" extrusionOk="0">
                <a:moveTo>
                  <a:pt x="3275748" y="507539"/>
                </a:moveTo>
                <a:lnTo>
                  <a:pt x="2969152" y="507539"/>
                </a:lnTo>
                <a:cubicBezTo>
                  <a:pt x="2867596" y="507539"/>
                  <a:pt x="2785240" y="425273"/>
                  <a:pt x="2785104" y="323718"/>
                </a:cubicBezTo>
                <a:lnTo>
                  <a:pt x="2785104" y="293308"/>
                </a:lnTo>
                <a:cubicBezTo>
                  <a:pt x="2785104" y="131250"/>
                  <a:pt x="2653728" y="-125"/>
                  <a:pt x="2491671" y="-125"/>
                </a:cubicBezTo>
                <a:lnTo>
                  <a:pt x="293079" y="-125"/>
                </a:lnTo>
                <a:cubicBezTo>
                  <a:pt x="131135" y="-125"/>
                  <a:pt x="-127" y="131137"/>
                  <a:pt x="-127" y="293081"/>
                </a:cubicBezTo>
                <a:cubicBezTo>
                  <a:pt x="-127" y="293149"/>
                  <a:pt x="-127" y="293240"/>
                  <a:pt x="-127" y="293308"/>
                </a:cubicBezTo>
                <a:lnTo>
                  <a:pt x="-127" y="415401"/>
                </a:lnTo>
              </a:path>
            </a:pathLst>
          </a:custGeom>
          <a:noFill/>
          <a:ln w="22650" cap="flat" cmpd="sng">
            <a:solidFill>
              <a:srgbClr val="E8A043"/>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 name="Google Shape;1971;p96">
            <a:extLst>
              <a:ext uri="{FF2B5EF4-FFF2-40B4-BE49-F238E27FC236}">
                <a16:creationId xmlns:a16="http://schemas.microsoft.com/office/drawing/2014/main" id="{FD112573-FA76-5056-D623-12703F907183}"/>
              </a:ext>
            </a:extLst>
          </p:cNvPr>
          <p:cNvSpPr/>
          <p:nvPr/>
        </p:nvSpPr>
        <p:spPr>
          <a:xfrm>
            <a:off x="455719" y="3556416"/>
            <a:ext cx="3254341" cy="528203"/>
          </a:xfrm>
          <a:custGeom>
            <a:avLst/>
            <a:gdLst/>
            <a:ahLst/>
            <a:cxnLst/>
            <a:rect l="l" t="t" r="r" b="b"/>
            <a:pathLst>
              <a:path w="2785230" h="452063" extrusionOk="0">
                <a:moveTo>
                  <a:pt x="2785104" y="-125"/>
                </a:moveTo>
                <a:lnTo>
                  <a:pt x="2785104" y="158733"/>
                </a:lnTo>
                <a:cubicBezTo>
                  <a:pt x="2784968" y="320699"/>
                  <a:pt x="2653638" y="451939"/>
                  <a:pt x="2491671" y="451939"/>
                </a:cubicBezTo>
                <a:lnTo>
                  <a:pt x="293079" y="451939"/>
                </a:lnTo>
                <a:cubicBezTo>
                  <a:pt x="131135" y="451939"/>
                  <a:pt x="-127" y="320677"/>
                  <a:pt x="-127" y="158733"/>
                </a:cubicBezTo>
                <a:lnTo>
                  <a:pt x="-127" y="136039"/>
                </a:lnTo>
              </a:path>
            </a:pathLst>
          </a:custGeom>
          <a:noFill/>
          <a:ln w="22650" cap="flat" cmpd="sng">
            <a:solidFill>
              <a:srgbClr val="E8A043"/>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 name="Google Shape;1968;p96">
            <a:extLst>
              <a:ext uri="{FF2B5EF4-FFF2-40B4-BE49-F238E27FC236}">
                <a16:creationId xmlns:a16="http://schemas.microsoft.com/office/drawing/2014/main" id="{445A6355-FB6D-1BFE-11A0-0542D2686A80}"/>
              </a:ext>
            </a:extLst>
          </p:cNvPr>
          <p:cNvSpPr/>
          <p:nvPr/>
        </p:nvSpPr>
        <p:spPr>
          <a:xfrm>
            <a:off x="400107" y="3495285"/>
            <a:ext cx="74775" cy="74775"/>
          </a:xfrm>
          <a:custGeom>
            <a:avLst/>
            <a:gdLst/>
            <a:ahLst/>
            <a:cxnLst/>
            <a:rect l="l" t="t" r="r" b="b"/>
            <a:pathLst>
              <a:path w="63996" h="63996" extrusionOk="0">
                <a:moveTo>
                  <a:pt x="63997" y="31999"/>
                </a:moveTo>
                <a:cubicBezTo>
                  <a:pt x="63997" y="49671"/>
                  <a:pt x="49671" y="63997"/>
                  <a:pt x="31999" y="63997"/>
                </a:cubicBezTo>
                <a:cubicBezTo>
                  <a:pt x="14326" y="63997"/>
                  <a:pt x="0" y="49671"/>
                  <a:pt x="0" y="31999"/>
                </a:cubicBezTo>
                <a:cubicBezTo>
                  <a:pt x="0" y="14326"/>
                  <a:pt x="14326" y="0"/>
                  <a:pt x="31999" y="0"/>
                </a:cubicBezTo>
                <a:cubicBezTo>
                  <a:pt x="49671" y="0"/>
                  <a:pt x="63997" y="14326"/>
                  <a:pt x="63997" y="31999"/>
                </a:cubicBezTo>
                <a:close/>
              </a:path>
            </a:pathLst>
          </a:custGeom>
          <a:solidFill>
            <a:srgbClr val="FF00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2" name="Google Shape;1967;p96">
            <a:extLst>
              <a:ext uri="{FF2B5EF4-FFF2-40B4-BE49-F238E27FC236}">
                <a16:creationId xmlns:a16="http://schemas.microsoft.com/office/drawing/2014/main" id="{5CBD9050-ECF7-024D-E5EA-574313322DF8}"/>
              </a:ext>
            </a:extLst>
          </p:cNvPr>
          <p:cNvSpPr/>
          <p:nvPr/>
        </p:nvSpPr>
        <p:spPr>
          <a:xfrm>
            <a:off x="327120" y="3450009"/>
            <a:ext cx="193038" cy="193038"/>
          </a:xfrm>
          <a:custGeom>
            <a:avLst/>
            <a:gdLst/>
            <a:ahLst/>
            <a:cxnLst/>
            <a:rect l="l" t="t" r="r" b="b"/>
            <a:pathLst>
              <a:path w="165212" h="165212" extrusionOk="0">
                <a:moveTo>
                  <a:pt x="165212" y="82606"/>
                </a:moveTo>
                <a:cubicBezTo>
                  <a:pt x="165212" y="128228"/>
                  <a:pt x="128228" y="165212"/>
                  <a:pt x="82606" y="165212"/>
                </a:cubicBezTo>
                <a:cubicBezTo>
                  <a:pt x="36984" y="165212"/>
                  <a:pt x="0" y="128228"/>
                  <a:pt x="0" y="82606"/>
                </a:cubicBezTo>
                <a:cubicBezTo>
                  <a:pt x="0" y="36984"/>
                  <a:pt x="36984" y="0"/>
                  <a:pt x="82606" y="0"/>
                </a:cubicBezTo>
                <a:cubicBezTo>
                  <a:pt x="128228" y="0"/>
                  <a:pt x="165212" y="36984"/>
                  <a:pt x="165212" y="82606"/>
                </a:cubicBezTo>
                <a:close/>
              </a:path>
            </a:pathLst>
          </a:custGeom>
          <a:noFill/>
          <a:ln w="22650" cap="flat" cmpd="sng">
            <a:solidFill>
              <a:srgbClr val="3366CA"/>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3" name="Google Shape;3914;p136">
            <a:extLst>
              <a:ext uri="{FF2B5EF4-FFF2-40B4-BE49-F238E27FC236}">
                <a16:creationId xmlns:a16="http://schemas.microsoft.com/office/drawing/2014/main" id="{E060781A-DBB1-F1F6-49A7-4E14ED378326}"/>
              </a:ext>
            </a:extLst>
          </p:cNvPr>
          <p:cNvGrpSpPr/>
          <p:nvPr/>
        </p:nvGrpSpPr>
        <p:grpSpPr>
          <a:xfrm>
            <a:off x="4240754" y="3012045"/>
            <a:ext cx="1889760" cy="528204"/>
            <a:chOff x="818592" y="2340314"/>
            <a:chExt cx="2390202" cy="1397093"/>
          </a:xfrm>
          <a:noFill/>
        </p:grpSpPr>
        <p:sp>
          <p:nvSpPr>
            <p:cNvPr id="14" name="Google Shape;3915;p136">
              <a:extLst>
                <a:ext uri="{FF2B5EF4-FFF2-40B4-BE49-F238E27FC236}">
                  <a16:creationId xmlns:a16="http://schemas.microsoft.com/office/drawing/2014/main" id="{E2DA9EDC-C719-7E57-8FFC-32BA80F6FB2A}"/>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grp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7" name="Google Shape;3916;p136">
              <a:extLst>
                <a:ext uri="{FF2B5EF4-FFF2-40B4-BE49-F238E27FC236}">
                  <a16:creationId xmlns:a16="http://schemas.microsoft.com/office/drawing/2014/main" id="{48235AD7-890A-04A9-518C-16D24EE082B3}"/>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grp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8" name="Google Shape;3917;p136">
              <a:extLst>
                <a:ext uri="{FF2B5EF4-FFF2-40B4-BE49-F238E27FC236}">
                  <a16:creationId xmlns:a16="http://schemas.microsoft.com/office/drawing/2014/main" id="{B10AD673-C74C-F6C8-80FA-21AD20041A5C}"/>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grp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0" name="Google Shape;3918;p136">
            <a:extLst>
              <a:ext uri="{FF2B5EF4-FFF2-40B4-BE49-F238E27FC236}">
                <a16:creationId xmlns:a16="http://schemas.microsoft.com/office/drawing/2014/main" id="{3929833A-EC33-A4CF-4CA4-E2C22CA9F475}"/>
              </a:ext>
            </a:extLst>
          </p:cNvPr>
          <p:cNvGrpSpPr/>
          <p:nvPr/>
        </p:nvGrpSpPr>
        <p:grpSpPr>
          <a:xfrm>
            <a:off x="4308758" y="3680250"/>
            <a:ext cx="1889582" cy="528459"/>
            <a:chOff x="900378" y="3733813"/>
            <a:chExt cx="2389976" cy="1397766"/>
          </a:xfrm>
        </p:grpSpPr>
        <p:sp>
          <p:nvSpPr>
            <p:cNvPr id="21" name="Google Shape;3919;p136">
              <a:extLst>
                <a:ext uri="{FF2B5EF4-FFF2-40B4-BE49-F238E27FC236}">
                  <a16:creationId xmlns:a16="http://schemas.microsoft.com/office/drawing/2014/main" id="{AAB27091-89CA-EACE-499F-3C6961FA8B9F}"/>
                </a:ext>
              </a:extLst>
            </p:cNvPr>
            <p:cNvSpPr/>
            <p:nvPr/>
          </p:nvSpPr>
          <p:spPr>
            <a:xfrm>
              <a:off x="900378" y="3852446"/>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 name="Google Shape;3920;p136">
              <a:extLst>
                <a:ext uri="{FF2B5EF4-FFF2-40B4-BE49-F238E27FC236}">
                  <a16:creationId xmlns:a16="http://schemas.microsoft.com/office/drawing/2014/main" id="{6E02CFC5-1E33-73FB-4255-9C26ED38FD56}"/>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 name="Google Shape;3921;p136">
              <a:extLst>
                <a:ext uri="{FF2B5EF4-FFF2-40B4-BE49-F238E27FC236}">
                  <a16:creationId xmlns:a16="http://schemas.microsoft.com/office/drawing/2014/main" id="{933F4F95-B8B6-BEF0-4E94-A846EC7AF846}"/>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solidFill>
              <a:srgbClr val="3366CA"/>
            </a:solid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4" name="Google Shape;3914;p136">
            <a:extLst>
              <a:ext uri="{FF2B5EF4-FFF2-40B4-BE49-F238E27FC236}">
                <a16:creationId xmlns:a16="http://schemas.microsoft.com/office/drawing/2014/main" id="{61C24871-AC28-EB73-AE10-36A6FECA4CC4}"/>
              </a:ext>
            </a:extLst>
          </p:cNvPr>
          <p:cNvGrpSpPr/>
          <p:nvPr/>
        </p:nvGrpSpPr>
        <p:grpSpPr>
          <a:xfrm>
            <a:off x="6219606" y="3022170"/>
            <a:ext cx="1889760" cy="528208"/>
            <a:chOff x="818592" y="2340314"/>
            <a:chExt cx="2390202" cy="1397093"/>
          </a:xfrm>
          <a:solidFill>
            <a:srgbClr val="F2F2F2"/>
          </a:solidFill>
        </p:grpSpPr>
        <p:sp>
          <p:nvSpPr>
            <p:cNvPr id="26" name="Google Shape;3915;p136">
              <a:extLst>
                <a:ext uri="{FF2B5EF4-FFF2-40B4-BE49-F238E27FC236}">
                  <a16:creationId xmlns:a16="http://schemas.microsoft.com/office/drawing/2014/main" id="{4C9BC655-7FA0-7B4B-AE0F-D65C18F415F6}"/>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27" name="Google Shape;3916;p136">
              <a:extLst>
                <a:ext uri="{FF2B5EF4-FFF2-40B4-BE49-F238E27FC236}">
                  <a16:creationId xmlns:a16="http://schemas.microsoft.com/office/drawing/2014/main" id="{6D07DA4F-B971-E12E-1828-5CBCEF259F2D}"/>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grp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 name="Google Shape;3917;p136">
              <a:extLst>
                <a:ext uri="{FF2B5EF4-FFF2-40B4-BE49-F238E27FC236}">
                  <a16:creationId xmlns:a16="http://schemas.microsoft.com/office/drawing/2014/main" id="{E25FE891-DFA7-1735-5039-07994BF0BE78}"/>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grp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9" name="Google Shape;3918;p136">
            <a:extLst>
              <a:ext uri="{FF2B5EF4-FFF2-40B4-BE49-F238E27FC236}">
                <a16:creationId xmlns:a16="http://schemas.microsoft.com/office/drawing/2014/main" id="{35A042B4-B360-10D3-3E75-5A5FB859C07A}"/>
              </a:ext>
            </a:extLst>
          </p:cNvPr>
          <p:cNvGrpSpPr/>
          <p:nvPr/>
        </p:nvGrpSpPr>
        <p:grpSpPr>
          <a:xfrm>
            <a:off x="6263384" y="3720965"/>
            <a:ext cx="1882387" cy="483607"/>
            <a:chOff x="909478" y="3708088"/>
            <a:chExt cx="2380876" cy="1279133"/>
          </a:xfrm>
          <a:noFill/>
        </p:grpSpPr>
        <p:sp>
          <p:nvSpPr>
            <p:cNvPr id="30" name="Google Shape;3919;p136">
              <a:extLst>
                <a:ext uri="{FF2B5EF4-FFF2-40B4-BE49-F238E27FC236}">
                  <a16:creationId xmlns:a16="http://schemas.microsoft.com/office/drawing/2014/main" id="{82B3B086-F832-CEE4-900E-6F9746F49B2D}"/>
                </a:ext>
              </a:extLst>
            </p:cNvPr>
            <p:cNvSpPr/>
            <p:nvPr/>
          </p:nvSpPr>
          <p:spPr>
            <a:xfrm>
              <a:off x="909478" y="3708088"/>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grp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
          <p:nvSpPr>
            <p:cNvPr id="31" name="Google Shape;3920;p136">
              <a:extLst>
                <a:ext uri="{FF2B5EF4-FFF2-40B4-BE49-F238E27FC236}">
                  <a16:creationId xmlns:a16="http://schemas.microsoft.com/office/drawing/2014/main" id="{82714258-6CD7-F666-17A0-1BA0991F52C1}"/>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grp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 name="Google Shape;3921;p136">
              <a:extLst>
                <a:ext uri="{FF2B5EF4-FFF2-40B4-BE49-F238E27FC236}">
                  <a16:creationId xmlns:a16="http://schemas.microsoft.com/office/drawing/2014/main" id="{F9D67D6A-D371-1443-4358-269531F8F456}"/>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grp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3" name="Google Shape;3914;p136">
            <a:extLst>
              <a:ext uri="{FF2B5EF4-FFF2-40B4-BE49-F238E27FC236}">
                <a16:creationId xmlns:a16="http://schemas.microsoft.com/office/drawing/2014/main" id="{C28A46B0-EF66-476A-CAA7-F992AF4753A2}"/>
              </a:ext>
            </a:extLst>
          </p:cNvPr>
          <p:cNvGrpSpPr/>
          <p:nvPr/>
        </p:nvGrpSpPr>
        <p:grpSpPr>
          <a:xfrm>
            <a:off x="8217666" y="3012048"/>
            <a:ext cx="1889760" cy="528204"/>
            <a:chOff x="818592" y="2340314"/>
            <a:chExt cx="2390202" cy="1397093"/>
          </a:xfrm>
        </p:grpSpPr>
        <p:sp>
          <p:nvSpPr>
            <p:cNvPr id="34" name="Google Shape;3915;p136">
              <a:extLst>
                <a:ext uri="{FF2B5EF4-FFF2-40B4-BE49-F238E27FC236}">
                  <a16:creationId xmlns:a16="http://schemas.microsoft.com/office/drawing/2014/main" id="{2E98D76F-B766-9018-2475-568365C2B168}"/>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 name="Google Shape;3916;p136">
              <a:extLst>
                <a:ext uri="{FF2B5EF4-FFF2-40B4-BE49-F238E27FC236}">
                  <a16:creationId xmlns:a16="http://schemas.microsoft.com/office/drawing/2014/main" id="{1CF931AE-1172-BDE8-62A7-C04B58BB998B}"/>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 name="Google Shape;3917;p136">
              <a:extLst>
                <a:ext uri="{FF2B5EF4-FFF2-40B4-BE49-F238E27FC236}">
                  <a16:creationId xmlns:a16="http://schemas.microsoft.com/office/drawing/2014/main" id="{3F105179-F22D-9C00-088F-C441FABD5C88}"/>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solidFill>
              <a:srgbClr val="3366CA"/>
            </a:solid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7" name="Google Shape;3918;p136">
            <a:extLst>
              <a:ext uri="{FF2B5EF4-FFF2-40B4-BE49-F238E27FC236}">
                <a16:creationId xmlns:a16="http://schemas.microsoft.com/office/drawing/2014/main" id="{DCE94AEA-A644-203E-9639-D25BA31A15DF}"/>
              </a:ext>
            </a:extLst>
          </p:cNvPr>
          <p:cNvGrpSpPr/>
          <p:nvPr/>
        </p:nvGrpSpPr>
        <p:grpSpPr>
          <a:xfrm>
            <a:off x="8284931" y="3680250"/>
            <a:ext cx="1889582" cy="528459"/>
            <a:chOff x="900378" y="3733813"/>
            <a:chExt cx="2389976" cy="1397766"/>
          </a:xfrm>
        </p:grpSpPr>
        <p:sp>
          <p:nvSpPr>
            <p:cNvPr id="38" name="Google Shape;3919;p136">
              <a:extLst>
                <a:ext uri="{FF2B5EF4-FFF2-40B4-BE49-F238E27FC236}">
                  <a16:creationId xmlns:a16="http://schemas.microsoft.com/office/drawing/2014/main" id="{285AF842-E1D6-A279-A8EA-5E5E64AD878D}"/>
                </a:ext>
              </a:extLst>
            </p:cNvPr>
            <p:cNvSpPr/>
            <p:nvPr/>
          </p:nvSpPr>
          <p:spPr>
            <a:xfrm>
              <a:off x="900378" y="3852446"/>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 name="Google Shape;3920;p136">
              <a:extLst>
                <a:ext uri="{FF2B5EF4-FFF2-40B4-BE49-F238E27FC236}">
                  <a16:creationId xmlns:a16="http://schemas.microsoft.com/office/drawing/2014/main" id="{47FB0556-C129-F57E-3299-2D7225AF95B7}"/>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 name="Google Shape;3921;p136">
              <a:extLst>
                <a:ext uri="{FF2B5EF4-FFF2-40B4-BE49-F238E27FC236}">
                  <a16:creationId xmlns:a16="http://schemas.microsoft.com/office/drawing/2014/main" id="{790F9CC6-18D4-EB77-0506-F0D2B533C998}"/>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solidFill>
              <a:srgbClr val="3366CA"/>
            </a:solid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1" name="Google Shape;3914;p136">
            <a:extLst>
              <a:ext uri="{FF2B5EF4-FFF2-40B4-BE49-F238E27FC236}">
                <a16:creationId xmlns:a16="http://schemas.microsoft.com/office/drawing/2014/main" id="{4777273E-AB8B-8D8C-AF83-305848A1073A}"/>
              </a:ext>
            </a:extLst>
          </p:cNvPr>
          <p:cNvGrpSpPr/>
          <p:nvPr/>
        </p:nvGrpSpPr>
        <p:grpSpPr>
          <a:xfrm>
            <a:off x="10227894" y="3033820"/>
            <a:ext cx="1893219" cy="528204"/>
            <a:chOff x="818592" y="2340314"/>
            <a:chExt cx="2390202" cy="1397093"/>
          </a:xfrm>
        </p:grpSpPr>
        <p:sp>
          <p:nvSpPr>
            <p:cNvPr id="42" name="Google Shape;3915;p136">
              <a:extLst>
                <a:ext uri="{FF2B5EF4-FFF2-40B4-BE49-F238E27FC236}">
                  <a16:creationId xmlns:a16="http://schemas.microsoft.com/office/drawing/2014/main" id="{9CFC650C-2D20-546F-28DA-14C757E09F8D}"/>
                </a:ext>
              </a:extLst>
            </p:cNvPr>
            <p:cNvSpPr/>
            <p:nvPr/>
          </p:nvSpPr>
          <p:spPr>
            <a:xfrm>
              <a:off x="900378" y="2340314"/>
              <a:ext cx="2308416" cy="1278684"/>
            </a:xfrm>
            <a:custGeom>
              <a:avLst/>
              <a:gdLst/>
              <a:ahLst/>
              <a:cxnLst/>
              <a:rect l="l" t="t" r="r" b="b"/>
              <a:pathLst>
                <a:path w="2308416" h="1278684" extrusionOk="0">
                  <a:moveTo>
                    <a:pt x="0" y="1233747"/>
                  </a:moveTo>
                  <a:lnTo>
                    <a:pt x="0" y="290069"/>
                  </a:lnTo>
                  <a:cubicBezTo>
                    <a:pt x="0" y="129868"/>
                    <a:pt x="129868" y="0"/>
                    <a:pt x="290069" y="0"/>
                  </a:cubicBezTo>
                  <a:cubicBezTo>
                    <a:pt x="290143" y="0"/>
                    <a:pt x="290219" y="0"/>
                    <a:pt x="290293" y="0"/>
                  </a:cubicBezTo>
                  <a:lnTo>
                    <a:pt x="2017673" y="0"/>
                  </a:lnTo>
                  <a:cubicBezTo>
                    <a:pt x="2178009" y="-247"/>
                    <a:pt x="2308169" y="129520"/>
                    <a:pt x="2308416" y="289844"/>
                  </a:cubicBezTo>
                  <a:cubicBezTo>
                    <a:pt x="2308416" y="289918"/>
                    <a:pt x="2308416" y="289995"/>
                    <a:pt x="2308416" y="290069"/>
                  </a:cubicBezTo>
                  <a:lnTo>
                    <a:pt x="2308416" y="1278684"/>
                  </a:lnTo>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 name="Google Shape;3916;p136">
              <a:extLst>
                <a:ext uri="{FF2B5EF4-FFF2-40B4-BE49-F238E27FC236}">
                  <a16:creationId xmlns:a16="http://schemas.microsoft.com/office/drawing/2014/main" id="{F3C1959C-C8C8-9114-6141-22536CA98098}"/>
                </a:ext>
              </a:extLst>
            </p:cNvPr>
            <p:cNvSpPr/>
            <p:nvPr/>
          </p:nvSpPr>
          <p:spPr>
            <a:xfrm>
              <a:off x="818592" y="3573837"/>
              <a:ext cx="163570" cy="163570"/>
            </a:xfrm>
            <a:custGeom>
              <a:avLst/>
              <a:gdLst/>
              <a:ahLst/>
              <a:cxnLst/>
              <a:rect l="l" t="t" r="r" b="b"/>
              <a:pathLst>
                <a:path w="163570" h="163570" extrusionOk="0">
                  <a:moveTo>
                    <a:pt x="163571" y="81785"/>
                  </a:moveTo>
                  <a:cubicBezTo>
                    <a:pt x="163571" y="126954"/>
                    <a:pt x="126954" y="163571"/>
                    <a:pt x="81785" y="163571"/>
                  </a:cubicBezTo>
                  <a:cubicBezTo>
                    <a:pt x="36617" y="163571"/>
                    <a:pt x="0" y="126954"/>
                    <a:pt x="0" y="81785"/>
                  </a:cubicBezTo>
                  <a:cubicBezTo>
                    <a:pt x="0" y="36617"/>
                    <a:pt x="36617" y="0"/>
                    <a:pt x="81785" y="0"/>
                  </a:cubicBezTo>
                  <a:cubicBezTo>
                    <a:pt x="126954" y="0"/>
                    <a:pt x="163571" y="36617"/>
                    <a:pt x="163571" y="81785"/>
                  </a:cubicBezTo>
                  <a:close/>
                </a:path>
              </a:pathLst>
            </a:custGeom>
            <a:noFill/>
            <a:ln w="22450" cap="flat" cmpd="sng">
              <a:solidFill>
                <a:srgbClr val="E99B5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 name="Google Shape;3917;p136">
              <a:extLst>
                <a:ext uri="{FF2B5EF4-FFF2-40B4-BE49-F238E27FC236}">
                  <a16:creationId xmlns:a16="http://schemas.microsoft.com/office/drawing/2014/main" id="{783EF4F4-FEA8-2DC0-A24A-12D93C0B88D5}"/>
                </a:ext>
              </a:extLst>
            </p:cNvPr>
            <p:cNvSpPr/>
            <p:nvPr/>
          </p:nvSpPr>
          <p:spPr>
            <a:xfrm>
              <a:off x="868697" y="3623941"/>
              <a:ext cx="63361" cy="63361"/>
            </a:xfrm>
            <a:custGeom>
              <a:avLst/>
              <a:gdLst/>
              <a:ahLst/>
              <a:cxnLst/>
              <a:rect l="l" t="t" r="r" b="b"/>
              <a:pathLst>
                <a:path w="63361" h="63361" extrusionOk="0">
                  <a:moveTo>
                    <a:pt x="63361" y="31681"/>
                  </a:moveTo>
                  <a:cubicBezTo>
                    <a:pt x="63361" y="49177"/>
                    <a:pt x="49177" y="63361"/>
                    <a:pt x="31681" y="63361"/>
                  </a:cubicBezTo>
                  <a:cubicBezTo>
                    <a:pt x="14184" y="63361"/>
                    <a:pt x="0" y="49177"/>
                    <a:pt x="0" y="31681"/>
                  </a:cubicBezTo>
                  <a:cubicBezTo>
                    <a:pt x="0" y="14184"/>
                    <a:pt x="14184" y="0"/>
                    <a:pt x="31681" y="0"/>
                  </a:cubicBezTo>
                  <a:cubicBezTo>
                    <a:pt x="49177" y="0"/>
                    <a:pt x="63361" y="14184"/>
                    <a:pt x="63361" y="31681"/>
                  </a:cubicBezTo>
                  <a:close/>
                </a:path>
              </a:pathLst>
            </a:custGeom>
            <a:solidFill>
              <a:srgbClr val="3366CA"/>
            </a:solidFill>
            <a:ln>
              <a:solidFill>
                <a:srgbClr val="E99B52"/>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5" name="Google Shape;3918;p136">
            <a:extLst>
              <a:ext uri="{FF2B5EF4-FFF2-40B4-BE49-F238E27FC236}">
                <a16:creationId xmlns:a16="http://schemas.microsoft.com/office/drawing/2014/main" id="{E2A5B186-3472-9BFF-9AFC-E9BA9EA13984}"/>
              </a:ext>
            </a:extLst>
          </p:cNvPr>
          <p:cNvGrpSpPr/>
          <p:nvPr/>
        </p:nvGrpSpPr>
        <p:grpSpPr>
          <a:xfrm>
            <a:off x="10295159" y="3702022"/>
            <a:ext cx="1893041" cy="528459"/>
            <a:chOff x="900378" y="3733813"/>
            <a:chExt cx="2389976" cy="1397766"/>
          </a:xfrm>
        </p:grpSpPr>
        <p:sp>
          <p:nvSpPr>
            <p:cNvPr id="46" name="Google Shape;3919;p136">
              <a:extLst>
                <a:ext uri="{FF2B5EF4-FFF2-40B4-BE49-F238E27FC236}">
                  <a16:creationId xmlns:a16="http://schemas.microsoft.com/office/drawing/2014/main" id="{BBBAEF77-6D2E-B83E-9D4B-09B32F31D74B}"/>
                </a:ext>
              </a:extLst>
            </p:cNvPr>
            <p:cNvSpPr/>
            <p:nvPr/>
          </p:nvSpPr>
          <p:spPr>
            <a:xfrm>
              <a:off x="900378" y="3852446"/>
              <a:ext cx="2308416" cy="1279133"/>
            </a:xfrm>
            <a:custGeom>
              <a:avLst/>
              <a:gdLst/>
              <a:ahLst/>
              <a:cxnLst/>
              <a:rect l="l" t="t" r="r" b="b"/>
              <a:pathLst>
                <a:path w="2308416" h="1279133" extrusionOk="0">
                  <a:moveTo>
                    <a:pt x="2308416" y="44937"/>
                  </a:moveTo>
                  <a:lnTo>
                    <a:pt x="2308416" y="988615"/>
                  </a:lnTo>
                  <a:cubicBezTo>
                    <a:pt x="2308416" y="1149063"/>
                    <a:pt x="2178346" y="1279133"/>
                    <a:pt x="2017898" y="1279133"/>
                  </a:cubicBezTo>
                  <a:lnTo>
                    <a:pt x="290293" y="1279133"/>
                  </a:lnTo>
                  <a:cubicBezTo>
                    <a:pt x="129969" y="1279133"/>
                    <a:pt x="0" y="1149175"/>
                    <a:pt x="0" y="988840"/>
                  </a:cubicBezTo>
                  <a:cubicBezTo>
                    <a:pt x="0" y="988772"/>
                    <a:pt x="0" y="988683"/>
                    <a:pt x="0" y="988615"/>
                  </a:cubicBezTo>
                  <a:lnTo>
                    <a:pt x="0" y="0"/>
                  </a:lnTo>
                </a:path>
              </a:pathLst>
            </a:custGeom>
            <a:noFill/>
            <a:ln w="22450" cap="flat" cmpd="sng">
              <a:solidFill>
                <a:srgbClr val="E8A043"/>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 name="Google Shape;3920;p136">
              <a:extLst>
                <a:ext uri="{FF2B5EF4-FFF2-40B4-BE49-F238E27FC236}">
                  <a16:creationId xmlns:a16="http://schemas.microsoft.com/office/drawing/2014/main" id="{C6D3B1E9-2082-17A7-48D2-0B4743718175}"/>
                </a:ext>
              </a:extLst>
            </p:cNvPr>
            <p:cNvSpPr/>
            <p:nvPr/>
          </p:nvSpPr>
          <p:spPr>
            <a:xfrm>
              <a:off x="3126784" y="3733813"/>
              <a:ext cx="163570" cy="163570"/>
            </a:xfrm>
            <a:custGeom>
              <a:avLst/>
              <a:gdLst/>
              <a:ahLst/>
              <a:cxnLst/>
              <a:rect l="l" t="t" r="r" b="b"/>
              <a:pathLst>
                <a:path w="163570" h="163570" extrusionOk="0">
                  <a:moveTo>
                    <a:pt x="163571" y="81785"/>
                  </a:moveTo>
                  <a:cubicBezTo>
                    <a:pt x="163571" y="126954"/>
                    <a:pt x="126954" y="163571"/>
                    <a:pt x="81786" y="163571"/>
                  </a:cubicBezTo>
                  <a:cubicBezTo>
                    <a:pt x="36617" y="163571"/>
                    <a:pt x="0" y="126954"/>
                    <a:pt x="0" y="81785"/>
                  </a:cubicBezTo>
                  <a:cubicBezTo>
                    <a:pt x="0" y="36617"/>
                    <a:pt x="36617" y="0"/>
                    <a:pt x="81786" y="0"/>
                  </a:cubicBezTo>
                  <a:cubicBezTo>
                    <a:pt x="126954" y="0"/>
                    <a:pt x="163571" y="36617"/>
                    <a:pt x="163571" y="81785"/>
                  </a:cubicBezTo>
                  <a:close/>
                </a:path>
              </a:pathLst>
            </a:custGeom>
            <a:noFill/>
            <a:ln w="22450" cap="flat" cmpd="sng">
              <a:solidFill>
                <a:srgbClr val="E8A043"/>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 name="Google Shape;3921;p136">
              <a:extLst>
                <a:ext uri="{FF2B5EF4-FFF2-40B4-BE49-F238E27FC236}">
                  <a16:creationId xmlns:a16="http://schemas.microsoft.com/office/drawing/2014/main" id="{9E6D9C0A-FDD6-177C-460F-9A7C2D62F8B8}"/>
                </a:ext>
              </a:extLst>
            </p:cNvPr>
            <p:cNvSpPr/>
            <p:nvPr/>
          </p:nvSpPr>
          <p:spPr>
            <a:xfrm>
              <a:off x="3176889" y="3783917"/>
              <a:ext cx="63361" cy="63361"/>
            </a:xfrm>
            <a:custGeom>
              <a:avLst/>
              <a:gdLst/>
              <a:ahLst/>
              <a:cxnLst/>
              <a:rect l="l" t="t" r="r" b="b"/>
              <a:pathLst>
                <a:path w="63361" h="63361" extrusionOk="0">
                  <a:moveTo>
                    <a:pt x="63361" y="31681"/>
                  </a:moveTo>
                  <a:cubicBezTo>
                    <a:pt x="63361" y="49177"/>
                    <a:pt x="49177" y="63361"/>
                    <a:pt x="31680" y="63361"/>
                  </a:cubicBezTo>
                  <a:cubicBezTo>
                    <a:pt x="14184" y="63361"/>
                    <a:pt x="0" y="49177"/>
                    <a:pt x="0" y="31681"/>
                  </a:cubicBezTo>
                  <a:cubicBezTo>
                    <a:pt x="0" y="14184"/>
                    <a:pt x="14184" y="0"/>
                    <a:pt x="31680" y="0"/>
                  </a:cubicBezTo>
                  <a:cubicBezTo>
                    <a:pt x="49177" y="0"/>
                    <a:pt x="63361" y="14184"/>
                    <a:pt x="63361" y="31681"/>
                  </a:cubicBezTo>
                  <a:close/>
                </a:path>
              </a:pathLst>
            </a:custGeom>
            <a:solidFill>
              <a:srgbClr val="3366CA"/>
            </a:solidFill>
            <a:ln>
              <a:solidFill>
                <a:srgbClr val="E8A043"/>
              </a:solid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571823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15660" y="868837"/>
            <a:ext cx="10094856" cy="584775"/>
          </a:xfrm>
          <a:prstGeom prst="rect">
            <a:avLst/>
          </a:prstGeom>
          <a:noFill/>
        </p:spPr>
        <p:txBody>
          <a:bodyPr wrap="square">
            <a:spAutoFit/>
          </a:bodyPr>
          <a:lstStyle/>
          <a:p>
            <a:r>
              <a:rPr lang="es-CO" sz="3200" b="1" spc="30" dirty="0">
                <a:solidFill>
                  <a:srgbClr val="E8A043"/>
                </a:solidFill>
                <a:latin typeface="+mj-lt"/>
              </a:rPr>
              <a:t>Atributo de Información</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sp>
        <p:nvSpPr>
          <p:cNvPr id="3" name="CuadroTexto 2">
            <a:extLst>
              <a:ext uri="{FF2B5EF4-FFF2-40B4-BE49-F238E27FC236}">
                <a16:creationId xmlns:a16="http://schemas.microsoft.com/office/drawing/2014/main" id="{10DA6EF1-17AD-08F4-2E7B-9A8FA77D846E}"/>
              </a:ext>
            </a:extLst>
          </p:cNvPr>
          <p:cNvSpPr txBox="1"/>
          <p:nvPr/>
        </p:nvSpPr>
        <p:spPr>
          <a:xfrm>
            <a:off x="1437872" y="5584405"/>
            <a:ext cx="9186480" cy="830997"/>
          </a:xfrm>
          <a:prstGeom prst="rect">
            <a:avLst/>
          </a:prstGeom>
          <a:noFill/>
        </p:spPr>
        <p:txBody>
          <a:bodyPr wrap="square">
            <a:spAutoFit/>
          </a:bodyPr>
          <a:lstStyle/>
          <a:p>
            <a:r>
              <a:rPr lang="es-MX" sz="1600" dirty="0">
                <a:solidFill>
                  <a:schemeClr val="tx1">
                    <a:lumMod val="50000"/>
                    <a:lumOff val="50000"/>
                  </a:schemeClr>
                </a:solidFill>
              </a:rPr>
              <a:t>La identificación </a:t>
            </a:r>
            <a:r>
              <a:rPr lang="es-MX" sz="1600" b="1" u="sng" dirty="0">
                <a:solidFill>
                  <a:schemeClr val="tx1">
                    <a:lumMod val="50000"/>
                    <a:lumOff val="50000"/>
                  </a:schemeClr>
                </a:solidFill>
              </a:rPr>
              <a:t>de información apoya la construcción de los flujos de información</a:t>
            </a:r>
            <a:r>
              <a:rPr lang="es-MX" sz="1600" dirty="0">
                <a:solidFill>
                  <a:schemeClr val="tx1">
                    <a:lumMod val="50000"/>
                    <a:lumOff val="50000"/>
                  </a:schemeClr>
                </a:solidFill>
              </a:rPr>
              <a:t>, el mapa de información de la entidad y el sector, y los servicios de información, así  como la definición de nuevos servicios de información para automatizar</a:t>
            </a:r>
            <a:endParaRPr lang="es-CO" sz="1600" dirty="0">
              <a:solidFill>
                <a:schemeClr val="tx1">
                  <a:lumMod val="50000"/>
                  <a:lumOff val="50000"/>
                </a:schemeClr>
              </a:solidFill>
            </a:endParaRPr>
          </a:p>
        </p:txBody>
      </p:sp>
      <p:pic>
        <p:nvPicPr>
          <p:cNvPr id="5" name="Imagen 4">
            <a:extLst>
              <a:ext uri="{FF2B5EF4-FFF2-40B4-BE49-F238E27FC236}">
                <a16:creationId xmlns:a16="http://schemas.microsoft.com/office/drawing/2014/main" id="{173A7D13-C5E7-1C37-C228-F4054C4102C8}"/>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34611" y="1577264"/>
            <a:ext cx="9522777" cy="3883489"/>
          </a:xfrm>
          <a:prstGeom prst="rect">
            <a:avLst/>
          </a:prstGeom>
        </p:spPr>
      </p:pic>
    </p:spTree>
    <p:extLst>
      <p:ext uri="{BB962C8B-B14F-4D97-AF65-F5344CB8AC3E}">
        <p14:creationId xmlns:p14="http://schemas.microsoft.com/office/powerpoint/2010/main" val="653062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50166" y="765320"/>
            <a:ext cx="10094856" cy="584775"/>
          </a:xfrm>
          <a:prstGeom prst="rect">
            <a:avLst/>
          </a:prstGeom>
          <a:noFill/>
        </p:spPr>
        <p:txBody>
          <a:bodyPr wrap="square">
            <a:spAutoFit/>
          </a:bodyPr>
          <a:lstStyle/>
          <a:p>
            <a:r>
              <a:rPr lang="es-CO" sz="3200" b="1" spc="30" dirty="0">
                <a:solidFill>
                  <a:srgbClr val="E8A043"/>
                </a:solidFill>
                <a:latin typeface="+mj-lt"/>
              </a:rPr>
              <a:t>Atributo de Datos</a:t>
            </a:r>
          </a:p>
        </p:txBody>
      </p:sp>
      <p:sp>
        <p:nvSpPr>
          <p:cNvPr id="16" name="object 6">
            <a:extLst>
              <a:ext uri="{FF2B5EF4-FFF2-40B4-BE49-F238E27FC236}">
                <a16:creationId xmlns:a16="http://schemas.microsoft.com/office/drawing/2014/main" id="{361ADD87-D267-8604-3269-23A2E2A24927}"/>
              </a:ext>
            </a:extLst>
          </p:cNvPr>
          <p:cNvSpPr txBox="1"/>
          <p:nvPr/>
        </p:nvSpPr>
        <p:spPr>
          <a:xfrm>
            <a:off x="421976" y="1250895"/>
            <a:ext cx="11519858" cy="938882"/>
          </a:xfrm>
          <a:prstGeom prst="rect">
            <a:avLst/>
          </a:prstGeom>
        </p:spPr>
        <p:txBody>
          <a:bodyPr vert="horz" wrap="square" lIns="0" tIns="9242" rIns="0" bIns="0" rtlCol="0">
            <a:spAutoFit/>
          </a:bodyPr>
          <a:lstStyle/>
          <a:p>
            <a:pPr algn="just">
              <a:lnSpc>
                <a:spcPct val="150000"/>
              </a:lnSpc>
              <a:spcBef>
                <a:spcPts val="73"/>
              </a:spcBef>
            </a:pPr>
            <a:r>
              <a:rPr lang="es-ES" sz="1400" i="0" dirty="0">
                <a:solidFill>
                  <a:srgbClr val="666666"/>
                </a:solidFill>
                <a:effectLst/>
              </a:rPr>
              <a:t>La identificación del significado de los datos más relevantes y que están asociados con la misión y objetivos de la entidad. Este debería construirse una vez se haya identificado el directorio de activos de información, con el fin de asegurar que todos los datos que son importantes para la entidad sean </a:t>
            </a:r>
            <a:r>
              <a:rPr lang="es-ES" sz="1400" b="1" i="0" dirty="0">
                <a:solidFill>
                  <a:srgbClr val="E8A043"/>
                </a:solidFill>
                <a:effectLst/>
              </a:rPr>
              <a:t>definidos y conceptualizados</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Imagen 1">
            <a:extLst>
              <a:ext uri="{FF2B5EF4-FFF2-40B4-BE49-F238E27FC236}">
                <a16:creationId xmlns:a16="http://schemas.microsoft.com/office/drawing/2014/main" id="{6CA3ABE5-2338-E03A-818D-181CF4654913}"/>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285853" y="2232789"/>
            <a:ext cx="9853550" cy="4393713"/>
          </a:xfrm>
          <a:prstGeom prst="rect">
            <a:avLst/>
          </a:prstGeom>
        </p:spPr>
      </p:pic>
    </p:spTree>
    <p:extLst>
      <p:ext uri="{BB962C8B-B14F-4D97-AF65-F5344CB8AC3E}">
        <p14:creationId xmlns:p14="http://schemas.microsoft.com/office/powerpoint/2010/main" val="938935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24286" y="868837"/>
            <a:ext cx="10094856" cy="584775"/>
          </a:xfrm>
          <a:prstGeom prst="rect">
            <a:avLst/>
          </a:prstGeom>
          <a:noFill/>
        </p:spPr>
        <p:txBody>
          <a:bodyPr wrap="square">
            <a:spAutoFit/>
          </a:bodyPr>
          <a:lstStyle/>
          <a:p>
            <a:r>
              <a:rPr lang="es-ES" sz="3200" b="1" spc="30" dirty="0">
                <a:solidFill>
                  <a:srgbClr val="E8A043"/>
                </a:solidFill>
                <a:latin typeface="+mj-lt"/>
              </a:rPr>
              <a:t>Atributo de Flujo de información</a:t>
            </a:r>
          </a:p>
        </p:txBody>
      </p:sp>
      <p:sp>
        <p:nvSpPr>
          <p:cNvPr id="16" name="object 6">
            <a:extLst>
              <a:ext uri="{FF2B5EF4-FFF2-40B4-BE49-F238E27FC236}">
                <a16:creationId xmlns:a16="http://schemas.microsoft.com/office/drawing/2014/main" id="{361ADD87-D267-8604-3269-23A2E2A24927}"/>
              </a:ext>
            </a:extLst>
          </p:cNvPr>
          <p:cNvSpPr txBox="1"/>
          <p:nvPr/>
        </p:nvSpPr>
        <p:spPr>
          <a:xfrm>
            <a:off x="337509" y="1539876"/>
            <a:ext cx="11516981" cy="871107"/>
          </a:xfrm>
          <a:prstGeom prst="rect">
            <a:avLst/>
          </a:prstGeom>
        </p:spPr>
        <p:txBody>
          <a:bodyPr vert="horz" wrap="square" lIns="0" tIns="9242" rIns="0" bIns="0" rtlCol="0">
            <a:spAutoFit/>
          </a:bodyPr>
          <a:lstStyle/>
          <a:p>
            <a:pPr algn="just">
              <a:spcBef>
                <a:spcPts val="73"/>
              </a:spcBef>
            </a:pPr>
            <a:r>
              <a:rPr lang="es-ES" sz="1400" i="0" dirty="0">
                <a:solidFill>
                  <a:srgbClr val="666666"/>
                </a:solidFill>
                <a:effectLst/>
              </a:rPr>
              <a:t>La identificación los flujos de información se deben </a:t>
            </a:r>
            <a:r>
              <a:rPr lang="es-ES" sz="1400" i="0" u="sng" dirty="0">
                <a:solidFill>
                  <a:srgbClr val="E8A043"/>
                </a:solidFill>
                <a:effectLst/>
              </a:rPr>
              <a:t>evaluar los flujos internos </a:t>
            </a:r>
            <a:r>
              <a:rPr lang="es-ES" sz="1400" i="0" dirty="0">
                <a:solidFill>
                  <a:srgbClr val="666666"/>
                </a:solidFill>
                <a:effectLst/>
              </a:rPr>
              <a:t>(áreas y actores de la entidad) y externos de la entidad. identificados flujos de información de la entidad, se procede a caracterizar dichos flujos. Los flujos de información tienen una </a:t>
            </a:r>
            <a:r>
              <a:rPr lang="es-ES" sz="1400" i="0" u="sng" dirty="0">
                <a:solidFill>
                  <a:srgbClr val="E8A043"/>
                </a:solidFill>
                <a:effectLst/>
              </a:rPr>
              <a:t>interacción dinámica </a:t>
            </a:r>
            <a:r>
              <a:rPr lang="es-ES" sz="1400" i="0" dirty="0">
                <a:solidFill>
                  <a:srgbClr val="666666"/>
                </a:solidFill>
                <a:effectLst/>
              </a:rPr>
              <a:t>en toda la organización, pasando por todos los niveles bien sea del nivel operativo, táctico o estratégico haciendo que los datos integren todos los saberes y </a:t>
            </a:r>
            <a:r>
              <a:rPr lang="es-ES" sz="1400" i="0" u="sng" dirty="0">
                <a:solidFill>
                  <a:srgbClr val="E8A043"/>
                </a:solidFill>
                <a:effectLst/>
              </a:rPr>
              <a:t>fortalezcan el ambiente organizacional </a:t>
            </a:r>
            <a:r>
              <a:rPr lang="es-ES" sz="1400" i="0" dirty="0">
                <a:solidFill>
                  <a:srgbClr val="666666"/>
                </a:solidFill>
                <a:effectLst/>
              </a:rPr>
              <a:t>e informático.</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5" name="Imagen 4">
            <a:extLst>
              <a:ext uri="{FF2B5EF4-FFF2-40B4-BE49-F238E27FC236}">
                <a16:creationId xmlns:a16="http://schemas.microsoft.com/office/drawing/2014/main" id="{64FE7A48-4142-CCD3-C382-B18BD8F58494}"/>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856560" y="2652401"/>
            <a:ext cx="10478879" cy="3695219"/>
          </a:xfrm>
          <a:prstGeom prst="rect">
            <a:avLst/>
          </a:prstGeom>
        </p:spPr>
      </p:pic>
    </p:spTree>
    <p:extLst>
      <p:ext uri="{BB962C8B-B14F-4D97-AF65-F5344CB8AC3E}">
        <p14:creationId xmlns:p14="http://schemas.microsoft.com/office/powerpoint/2010/main" val="1951145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24286" y="868837"/>
            <a:ext cx="10094856" cy="584775"/>
          </a:xfrm>
          <a:prstGeom prst="rect">
            <a:avLst/>
          </a:prstGeom>
          <a:noFill/>
        </p:spPr>
        <p:txBody>
          <a:bodyPr wrap="square">
            <a:spAutoFit/>
          </a:bodyPr>
          <a:lstStyle/>
          <a:p>
            <a:r>
              <a:rPr lang="es-ES" sz="3200" b="1" spc="30" dirty="0">
                <a:solidFill>
                  <a:srgbClr val="E8A043"/>
                </a:solidFill>
                <a:latin typeface="+mj-lt"/>
              </a:rPr>
              <a:t>Matrices de sistemas de información Vs. Datos</a:t>
            </a:r>
          </a:p>
        </p:txBody>
      </p:sp>
      <p:sp>
        <p:nvSpPr>
          <p:cNvPr id="16" name="object 6">
            <a:extLst>
              <a:ext uri="{FF2B5EF4-FFF2-40B4-BE49-F238E27FC236}">
                <a16:creationId xmlns:a16="http://schemas.microsoft.com/office/drawing/2014/main" id="{361ADD87-D267-8604-3269-23A2E2A24927}"/>
              </a:ext>
            </a:extLst>
          </p:cNvPr>
          <p:cNvSpPr txBox="1"/>
          <p:nvPr/>
        </p:nvSpPr>
        <p:spPr>
          <a:xfrm>
            <a:off x="337509" y="1539876"/>
            <a:ext cx="11516981" cy="871107"/>
          </a:xfrm>
          <a:prstGeom prst="rect">
            <a:avLst/>
          </a:prstGeom>
        </p:spPr>
        <p:txBody>
          <a:bodyPr vert="horz" wrap="square" lIns="0" tIns="9242" rIns="0" bIns="0" rtlCol="0">
            <a:spAutoFit/>
          </a:bodyPr>
          <a:lstStyle/>
          <a:p>
            <a:pPr algn="just">
              <a:spcBef>
                <a:spcPts val="73"/>
              </a:spcBef>
            </a:pPr>
            <a:r>
              <a:rPr lang="es-ES" sz="1400" i="0" dirty="0">
                <a:solidFill>
                  <a:srgbClr val="666666"/>
                </a:solidFill>
                <a:effectLst/>
              </a:rPr>
              <a:t>Cuya finalidad es el </a:t>
            </a:r>
            <a:r>
              <a:rPr lang="es-ES" sz="1400" i="0" u="sng" dirty="0">
                <a:solidFill>
                  <a:srgbClr val="E8A043"/>
                </a:solidFill>
                <a:effectLst/>
              </a:rPr>
              <a:t>análisis comparativo, integrado y secuencial </a:t>
            </a:r>
            <a:r>
              <a:rPr lang="es-ES" sz="1400" i="0" dirty="0">
                <a:solidFill>
                  <a:srgbClr val="666666"/>
                </a:solidFill>
                <a:effectLst/>
              </a:rPr>
              <a:t>de cada uno de los datos que componen dichas transacciones, refleja el flujo de las transacciones, datos dentro de los sistemas de información de la entidad , la matriz analiza el contenido de los datos desde una perspectiva global, integrada y sistematizada, </a:t>
            </a:r>
            <a:r>
              <a:rPr lang="es-ES" sz="1400" i="0" u="sng" dirty="0">
                <a:solidFill>
                  <a:srgbClr val="E8A043"/>
                </a:solidFill>
                <a:effectLst/>
              </a:rPr>
              <a:t>para asegurar una mayor consistencia y correspondencia </a:t>
            </a:r>
            <a:r>
              <a:rPr lang="es-ES" sz="1400" i="0" dirty="0">
                <a:solidFill>
                  <a:srgbClr val="666666"/>
                </a:solidFill>
                <a:effectLst/>
              </a:rPr>
              <a:t>de las futuras bases de datos a los fines de optimizar los indicadores de gestión y el diagnóstico en las entidades.</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Imagen 1">
            <a:extLst>
              <a:ext uri="{FF2B5EF4-FFF2-40B4-BE49-F238E27FC236}">
                <a16:creationId xmlns:a16="http://schemas.microsoft.com/office/drawing/2014/main" id="{FA2BE868-DD36-F35A-3E64-907C1484FD7D}"/>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a:xfrm>
            <a:off x="1373584" y="2767454"/>
            <a:ext cx="9444832" cy="3357421"/>
          </a:xfrm>
          <a:prstGeom prst="rect">
            <a:avLst/>
          </a:prstGeom>
        </p:spPr>
      </p:pic>
    </p:spTree>
    <p:extLst>
      <p:ext uri="{BB962C8B-B14F-4D97-AF65-F5344CB8AC3E}">
        <p14:creationId xmlns:p14="http://schemas.microsoft.com/office/powerpoint/2010/main" val="2089826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7C6CDACC-51F0-68D0-4060-C803BE5D0681}"/>
              </a:ext>
            </a:extLst>
          </p:cNvPr>
          <p:cNvSpPr/>
          <p:nvPr/>
        </p:nvSpPr>
        <p:spPr>
          <a:xfrm>
            <a:off x="0" y="3988233"/>
            <a:ext cx="12192000" cy="286976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descr="Una mujer con una corona de flores en una mesa&#10;&#10;Descripción generada automáticamente con confianza media">
            <a:extLst>
              <a:ext uri="{FF2B5EF4-FFF2-40B4-BE49-F238E27FC236}">
                <a16:creationId xmlns:a16="http://schemas.microsoft.com/office/drawing/2014/main" id="{F744C887-47A0-A7E6-058A-BCFDCF431ED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0666" r="6445"/>
          <a:stretch/>
        </p:blipFill>
        <p:spPr>
          <a:xfrm>
            <a:off x="6826850" y="2125787"/>
            <a:ext cx="4068018" cy="3724892"/>
          </a:xfrm>
          <a:prstGeom prst="rect">
            <a:avLst/>
          </a:prstGeom>
          <a:effectLst>
            <a:outerShdw blurRad="50800" dist="38100" dir="2700000" algn="tl" rotWithShape="0">
              <a:schemeClr val="accent1">
                <a:lumMod val="50000"/>
                <a:alpha val="40000"/>
              </a:schemeClr>
            </a:outerShdw>
          </a:effectLst>
        </p:spPr>
      </p:pic>
      <p:sp>
        <p:nvSpPr>
          <p:cNvPr id="9" name="Rectángulo 8">
            <a:extLst>
              <a:ext uri="{FF2B5EF4-FFF2-40B4-BE49-F238E27FC236}">
                <a16:creationId xmlns:a16="http://schemas.microsoft.com/office/drawing/2014/main" id="{458EAF3D-A42E-D8CD-38A5-395A723A2A26}"/>
              </a:ext>
            </a:extLst>
          </p:cNvPr>
          <p:cNvSpPr/>
          <p:nvPr/>
        </p:nvSpPr>
        <p:spPr>
          <a:xfrm>
            <a:off x="1297132" y="2125787"/>
            <a:ext cx="5075093" cy="3724892"/>
          </a:xfrm>
          <a:prstGeom prst="rect">
            <a:avLst/>
          </a:prstGeom>
          <a:solidFill>
            <a:schemeClr val="bg1"/>
          </a:solidFill>
          <a:ln>
            <a:noFill/>
          </a:ln>
          <a:effectLst>
            <a:outerShdw blurRad="50800" dist="38100" dir="2700000" algn="tl" rotWithShape="0">
              <a:schemeClr val="accent1">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 name="CuadroTexto 14">
            <a:extLst>
              <a:ext uri="{FF2B5EF4-FFF2-40B4-BE49-F238E27FC236}">
                <a16:creationId xmlns:a16="http://schemas.microsoft.com/office/drawing/2014/main" id="{C6ABFE80-51F8-DFB5-2161-323C90588CAE}"/>
              </a:ext>
            </a:extLst>
          </p:cNvPr>
          <p:cNvSpPr txBox="1"/>
          <p:nvPr/>
        </p:nvSpPr>
        <p:spPr>
          <a:xfrm>
            <a:off x="1297133" y="3188970"/>
            <a:ext cx="5075092" cy="584775"/>
          </a:xfrm>
          <a:prstGeom prst="rect">
            <a:avLst/>
          </a:prstGeom>
          <a:noFill/>
        </p:spPr>
        <p:txBody>
          <a:bodyPr wrap="square">
            <a:spAutoFit/>
          </a:bodyPr>
          <a:lstStyle/>
          <a:p>
            <a:pPr algn="ctr"/>
            <a:r>
              <a:rPr lang="es-CO" sz="3200" b="1" spc="30" dirty="0">
                <a:solidFill>
                  <a:srgbClr val="E8A043"/>
                </a:solidFill>
              </a:rPr>
              <a:t>Contáctenos al correo:</a:t>
            </a:r>
          </a:p>
        </p:txBody>
      </p:sp>
      <p:sp>
        <p:nvSpPr>
          <p:cNvPr id="16" name="object 6">
            <a:extLst>
              <a:ext uri="{FF2B5EF4-FFF2-40B4-BE49-F238E27FC236}">
                <a16:creationId xmlns:a16="http://schemas.microsoft.com/office/drawing/2014/main" id="{361ADD87-D267-8604-3269-23A2E2A24927}"/>
              </a:ext>
            </a:extLst>
          </p:cNvPr>
          <p:cNvSpPr txBox="1"/>
          <p:nvPr/>
        </p:nvSpPr>
        <p:spPr>
          <a:xfrm>
            <a:off x="1098722" y="3934742"/>
            <a:ext cx="5075093" cy="347886"/>
          </a:xfrm>
          <a:prstGeom prst="rect">
            <a:avLst/>
          </a:prstGeom>
        </p:spPr>
        <p:txBody>
          <a:bodyPr vert="horz" wrap="square" lIns="0" tIns="9242" rIns="0" bIns="0" rtlCol="0">
            <a:spAutoFit/>
          </a:bodyPr>
          <a:lstStyle/>
          <a:p>
            <a:pPr marL="457200" marR="0" lvl="1" indent="0" defTabSz="914400" rtl="0" eaLnBrk="1" fontAlgn="auto" latinLnBrk="0" hangingPunct="1">
              <a:lnSpc>
                <a:spcPct val="100000"/>
              </a:lnSpc>
              <a:spcBef>
                <a:spcPts val="0"/>
              </a:spcBef>
              <a:spcAft>
                <a:spcPts val="0"/>
              </a:spcAft>
              <a:buClrTx/>
              <a:buSzTx/>
              <a:buFontTx/>
              <a:buNone/>
              <a:tabLst/>
              <a:defRPr/>
            </a:pPr>
            <a:r>
              <a:rPr kumimoji="0" lang="es-CO" sz="2200" b="0" i="0" u="sng" strike="noStrike" kern="1200" cap="none" spc="0" normalizeH="0" baseline="0" noProof="0" dirty="0">
                <a:ln>
                  <a:noFill/>
                </a:ln>
                <a:solidFill>
                  <a:srgbClr val="2463FF"/>
                </a:solidFill>
                <a:effectLst/>
                <a:uLnTx/>
                <a:uFillTx/>
                <a:latin typeface="Work Sans"/>
                <a:ea typeface="+mn-ea"/>
                <a:cs typeface="Work Sans"/>
              </a:rPr>
              <a:t>acompanamiento@mintic.gov.co</a:t>
            </a:r>
          </a:p>
        </p:txBody>
      </p:sp>
      <p:sp>
        <p:nvSpPr>
          <p:cNvPr id="2" name="object 60">
            <a:extLst>
              <a:ext uri="{FF2B5EF4-FFF2-40B4-BE49-F238E27FC236}">
                <a16:creationId xmlns:a16="http://schemas.microsoft.com/office/drawing/2014/main" id="{05E2D371-9DEA-0460-90EC-85DA772A551E}"/>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3">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spTree>
    <p:extLst>
      <p:ext uri="{BB962C8B-B14F-4D97-AF65-F5344CB8AC3E}">
        <p14:creationId xmlns:p14="http://schemas.microsoft.com/office/powerpoint/2010/main" val="2746502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6319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68151" y="4278840"/>
            <a:ext cx="3170622" cy="956558"/>
          </a:xfrm>
          <a:prstGeom prst="rect">
            <a:avLst/>
          </a:prstGeom>
        </p:spPr>
        <p:txBody>
          <a:bodyPr vert="horz" wrap="square" lIns="0" tIns="7316" rIns="0" bIns="0" rtlCol="0">
            <a:spAutoFit/>
          </a:bodyPr>
          <a:lstStyle/>
          <a:p>
            <a:pPr marL="7701" marR="316908">
              <a:lnSpc>
                <a:spcPct val="101200"/>
              </a:lnSpc>
              <a:spcBef>
                <a:spcPts val="58"/>
              </a:spcBef>
            </a:pPr>
            <a:r>
              <a:rPr sz="1031" spc="9" dirty="0">
                <a:solidFill>
                  <a:srgbClr val="424242"/>
                </a:solidFill>
                <a:latin typeface="Microsoft Sans Serif"/>
                <a:cs typeface="Microsoft Sans Serif"/>
              </a:rPr>
              <a:t>Ministerio</a:t>
            </a:r>
            <a:r>
              <a:rPr sz="1031" spc="-6" dirty="0">
                <a:solidFill>
                  <a:srgbClr val="424242"/>
                </a:solidFill>
                <a:latin typeface="Microsoft Sans Serif"/>
                <a:cs typeface="Microsoft Sans Serif"/>
              </a:rPr>
              <a:t> </a:t>
            </a:r>
            <a:r>
              <a:rPr sz="1031" spc="3" dirty="0">
                <a:solidFill>
                  <a:srgbClr val="424242"/>
                </a:solidFill>
                <a:latin typeface="Microsoft Sans Serif"/>
                <a:cs typeface="Microsoft Sans Serif"/>
              </a:rPr>
              <a:t>de</a:t>
            </a:r>
            <a:r>
              <a:rPr sz="1031" spc="-3" dirty="0">
                <a:solidFill>
                  <a:srgbClr val="424242"/>
                </a:solidFill>
                <a:latin typeface="Microsoft Sans Serif"/>
                <a:cs typeface="Microsoft Sans Serif"/>
              </a:rPr>
              <a:t> </a:t>
            </a:r>
            <a:r>
              <a:rPr sz="1031" spc="-9" dirty="0">
                <a:solidFill>
                  <a:srgbClr val="424242"/>
                </a:solidFill>
                <a:latin typeface="Microsoft Sans Serif"/>
                <a:cs typeface="Microsoft Sans Serif"/>
              </a:rPr>
              <a:t>Tecnologías</a:t>
            </a:r>
            <a:r>
              <a:rPr sz="1031" spc="-3" dirty="0">
                <a:solidFill>
                  <a:srgbClr val="424242"/>
                </a:solidFill>
                <a:latin typeface="Microsoft Sans Serif"/>
                <a:cs typeface="Microsoft Sans Serif"/>
              </a:rPr>
              <a:t> </a:t>
            </a:r>
            <a:r>
              <a:rPr sz="1031" spc="3" dirty="0">
                <a:solidFill>
                  <a:srgbClr val="424242"/>
                </a:solidFill>
                <a:latin typeface="Microsoft Sans Serif"/>
                <a:cs typeface="Microsoft Sans Serif"/>
              </a:rPr>
              <a:t>de</a:t>
            </a:r>
            <a:r>
              <a:rPr sz="1031" spc="-3" dirty="0">
                <a:solidFill>
                  <a:srgbClr val="424242"/>
                </a:solidFill>
                <a:latin typeface="Microsoft Sans Serif"/>
                <a:cs typeface="Microsoft Sans Serif"/>
              </a:rPr>
              <a:t> </a:t>
            </a:r>
            <a:r>
              <a:rPr sz="1031" spc="-9" dirty="0">
                <a:solidFill>
                  <a:srgbClr val="424242"/>
                </a:solidFill>
                <a:latin typeface="Microsoft Sans Serif"/>
                <a:cs typeface="Microsoft Sans Serif"/>
              </a:rPr>
              <a:t>la</a:t>
            </a:r>
            <a:r>
              <a:rPr sz="1031" spc="-3" dirty="0">
                <a:solidFill>
                  <a:srgbClr val="424242"/>
                </a:solidFill>
                <a:latin typeface="Microsoft Sans Serif"/>
                <a:cs typeface="Microsoft Sans Serif"/>
              </a:rPr>
              <a:t> </a:t>
            </a:r>
            <a:r>
              <a:rPr sz="1031" spc="9" dirty="0" err="1">
                <a:solidFill>
                  <a:srgbClr val="424242"/>
                </a:solidFill>
                <a:latin typeface="Microsoft Sans Serif"/>
                <a:cs typeface="Microsoft Sans Serif"/>
              </a:rPr>
              <a:t>Información</a:t>
            </a:r>
            <a:r>
              <a:rPr sz="1031" spc="-3" dirty="0">
                <a:solidFill>
                  <a:srgbClr val="424242"/>
                </a:solidFill>
                <a:latin typeface="Microsoft Sans Serif"/>
                <a:cs typeface="Microsoft Sans Serif"/>
              </a:rPr>
              <a:t> </a:t>
            </a:r>
            <a:br>
              <a:rPr lang="es-ES" sz="1031" spc="-3" dirty="0">
                <a:solidFill>
                  <a:srgbClr val="424242"/>
                </a:solidFill>
                <a:latin typeface="Microsoft Sans Serif"/>
                <a:cs typeface="Microsoft Sans Serif"/>
              </a:rPr>
            </a:br>
            <a:r>
              <a:rPr sz="1031" spc="18" dirty="0">
                <a:solidFill>
                  <a:srgbClr val="424242"/>
                </a:solidFill>
                <a:latin typeface="Microsoft Sans Serif"/>
                <a:cs typeface="Microsoft Sans Serif"/>
              </a:rPr>
              <a:t>y</a:t>
            </a:r>
            <a:r>
              <a:rPr sz="1031" spc="-3" dirty="0">
                <a:solidFill>
                  <a:srgbClr val="424242"/>
                </a:solidFill>
                <a:latin typeface="Microsoft Sans Serif"/>
                <a:cs typeface="Microsoft Sans Serif"/>
              </a:rPr>
              <a:t> </a:t>
            </a:r>
            <a:r>
              <a:rPr sz="1031" spc="-12" dirty="0">
                <a:solidFill>
                  <a:srgbClr val="424242"/>
                </a:solidFill>
                <a:latin typeface="Microsoft Sans Serif"/>
                <a:cs typeface="Microsoft Sans Serif"/>
              </a:rPr>
              <a:t>las </a:t>
            </a:r>
            <a:r>
              <a:rPr sz="1031" spc="-263" dirty="0">
                <a:solidFill>
                  <a:srgbClr val="424242"/>
                </a:solidFill>
                <a:latin typeface="Microsoft Sans Serif"/>
                <a:cs typeface="Microsoft Sans Serif"/>
              </a:rPr>
              <a:t> </a:t>
            </a:r>
            <a:r>
              <a:rPr sz="1031" spc="-3" dirty="0">
                <a:solidFill>
                  <a:srgbClr val="424242"/>
                </a:solidFill>
                <a:latin typeface="Microsoft Sans Serif"/>
                <a:cs typeface="Microsoft Sans Serif"/>
              </a:rPr>
              <a:t>Comunicaciones</a:t>
            </a:r>
            <a:endParaRPr sz="1031" dirty="0">
              <a:latin typeface="Microsoft Sans Serif"/>
              <a:cs typeface="Microsoft Sans Serif"/>
            </a:endParaRPr>
          </a:p>
          <a:p>
            <a:pPr marL="7701">
              <a:spcBef>
                <a:spcPts val="15"/>
              </a:spcBef>
            </a:pPr>
            <a:r>
              <a:rPr sz="1031" spc="6" dirty="0">
                <a:solidFill>
                  <a:srgbClr val="424242"/>
                </a:solidFill>
                <a:latin typeface="Microsoft Sans Serif"/>
                <a:cs typeface="Microsoft Sans Serif"/>
              </a:rPr>
              <a:t>Tel:+57(601)</a:t>
            </a:r>
            <a:r>
              <a:rPr sz="1031" spc="-12" dirty="0">
                <a:solidFill>
                  <a:srgbClr val="424242"/>
                </a:solidFill>
                <a:latin typeface="Microsoft Sans Serif"/>
                <a:cs typeface="Microsoft Sans Serif"/>
              </a:rPr>
              <a:t> </a:t>
            </a:r>
            <a:r>
              <a:rPr sz="1031" spc="52" dirty="0">
                <a:solidFill>
                  <a:srgbClr val="424242"/>
                </a:solidFill>
                <a:latin typeface="Microsoft Sans Serif"/>
                <a:cs typeface="Microsoft Sans Serif"/>
              </a:rPr>
              <a:t>344</a:t>
            </a:r>
            <a:r>
              <a:rPr sz="1031" spc="-12" dirty="0">
                <a:solidFill>
                  <a:srgbClr val="424242"/>
                </a:solidFill>
                <a:latin typeface="Microsoft Sans Serif"/>
                <a:cs typeface="Microsoft Sans Serif"/>
              </a:rPr>
              <a:t> </a:t>
            </a:r>
            <a:r>
              <a:rPr sz="1031" spc="52" dirty="0">
                <a:solidFill>
                  <a:srgbClr val="424242"/>
                </a:solidFill>
                <a:latin typeface="Microsoft Sans Serif"/>
                <a:cs typeface="Microsoft Sans Serif"/>
              </a:rPr>
              <a:t>34</a:t>
            </a:r>
            <a:r>
              <a:rPr sz="1031" spc="-9" dirty="0">
                <a:solidFill>
                  <a:srgbClr val="424242"/>
                </a:solidFill>
                <a:latin typeface="Microsoft Sans Serif"/>
                <a:cs typeface="Microsoft Sans Serif"/>
              </a:rPr>
              <a:t> </a:t>
            </a:r>
            <a:r>
              <a:rPr sz="1031" spc="52" dirty="0">
                <a:solidFill>
                  <a:srgbClr val="424242"/>
                </a:solidFill>
                <a:latin typeface="Microsoft Sans Serif"/>
                <a:cs typeface="Microsoft Sans Serif"/>
              </a:rPr>
              <a:t>60</a:t>
            </a:r>
            <a:endParaRPr sz="1031" dirty="0">
              <a:latin typeface="Microsoft Sans Serif"/>
              <a:cs typeface="Microsoft Sans Serif"/>
            </a:endParaRPr>
          </a:p>
          <a:p>
            <a:pPr marL="7701" marR="3081">
              <a:lnSpc>
                <a:spcPct val="101200"/>
              </a:lnSpc>
            </a:pPr>
            <a:r>
              <a:rPr sz="1031" spc="-12" dirty="0">
                <a:solidFill>
                  <a:srgbClr val="424242"/>
                </a:solidFill>
                <a:latin typeface="Microsoft Sans Serif"/>
                <a:cs typeface="Microsoft Sans Serif"/>
              </a:rPr>
              <a:t>Edif.</a:t>
            </a:r>
            <a:r>
              <a:rPr sz="1031" spc="-6" dirty="0">
                <a:solidFill>
                  <a:srgbClr val="424242"/>
                </a:solidFill>
                <a:latin typeface="Microsoft Sans Serif"/>
                <a:cs typeface="Microsoft Sans Serif"/>
              </a:rPr>
              <a:t> </a:t>
            </a:r>
            <a:r>
              <a:rPr sz="1031" spc="9" dirty="0">
                <a:solidFill>
                  <a:srgbClr val="424242"/>
                </a:solidFill>
                <a:latin typeface="Microsoft Sans Serif"/>
                <a:cs typeface="Microsoft Sans Serif"/>
              </a:rPr>
              <a:t>Murillo</a:t>
            </a:r>
            <a:r>
              <a:rPr sz="1031" spc="-3" dirty="0">
                <a:solidFill>
                  <a:srgbClr val="424242"/>
                </a:solidFill>
                <a:latin typeface="Microsoft Sans Serif"/>
                <a:cs typeface="Microsoft Sans Serif"/>
              </a:rPr>
              <a:t> </a:t>
            </a:r>
            <a:r>
              <a:rPr sz="1031" spc="-18" dirty="0">
                <a:solidFill>
                  <a:srgbClr val="424242"/>
                </a:solidFill>
                <a:latin typeface="Microsoft Sans Serif"/>
                <a:cs typeface="Microsoft Sans Serif"/>
              </a:rPr>
              <a:t>Toro</a:t>
            </a:r>
            <a:r>
              <a:rPr sz="1031" spc="-6" dirty="0">
                <a:solidFill>
                  <a:srgbClr val="424242"/>
                </a:solidFill>
                <a:latin typeface="Microsoft Sans Serif"/>
                <a:cs typeface="Microsoft Sans Serif"/>
              </a:rPr>
              <a:t> </a:t>
            </a:r>
            <a:r>
              <a:rPr sz="1031" spc="-24" dirty="0">
                <a:solidFill>
                  <a:srgbClr val="424242"/>
                </a:solidFill>
                <a:latin typeface="Microsoft Sans Serif"/>
                <a:cs typeface="Microsoft Sans Serif"/>
              </a:rPr>
              <a:t>Cra.</a:t>
            </a:r>
            <a:r>
              <a:rPr sz="1031" spc="-3" dirty="0">
                <a:solidFill>
                  <a:srgbClr val="424242"/>
                </a:solidFill>
                <a:latin typeface="Microsoft Sans Serif"/>
                <a:cs typeface="Microsoft Sans Serif"/>
              </a:rPr>
              <a:t> </a:t>
            </a:r>
            <a:r>
              <a:rPr sz="1031" spc="15" dirty="0">
                <a:solidFill>
                  <a:srgbClr val="424242"/>
                </a:solidFill>
                <a:latin typeface="Microsoft Sans Serif"/>
                <a:cs typeface="Microsoft Sans Serif"/>
              </a:rPr>
              <a:t>8a</a:t>
            </a:r>
            <a:r>
              <a:rPr sz="1031" spc="-3" dirty="0">
                <a:solidFill>
                  <a:srgbClr val="424242"/>
                </a:solidFill>
                <a:latin typeface="Microsoft Sans Serif"/>
                <a:cs typeface="Microsoft Sans Serif"/>
              </a:rPr>
              <a:t> </a:t>
            </a:r>
            <a:r>
              <a:rPr sz="1031" spc="9" dirty="0">
                <a:solidFill>
                  <a:srgbClr val="424242"/>
                </a:solidFill>
                <a:latin typeface="Microsoft Sans Serif"/>
                <a:cs typeface="Microsoft Sans Serif"/>
              </a:rPr>
              <a:t>entre</a:t>
            </a:r>
            <a:r>
              <a:rPr sz="1031" spc="-6" dirty="0">
                <a:solidFill>
                  <a:srgbClr val="424242"/>
                </a:solidFill>
                <a:latin typeface="Microsoft Sans Serif"/>
                <a:cs typeface="Microsoft Sans Serif"/>
              </a:rPr>
              <a:t> </a:t>
            </a:r>
            <a:r>
              <a:rPr sz="1031" spc="-12" dirty="0">
                <a:solidFill>
                  <a:srgbClr val="424242"/>
                </a:solidFill>
                <a:latin typeface="Microsoft Sans Serif"/>
                <a:cs typeface="Microsoft Sans Serif"/>
              </a:rPr>
              <a:t>calles</a:t>
            </a:r>
            <a:r>
              <a:rPr sz="1031" spc="-3" dirty="0">
                <a:solidFill>
                  <a:srgbClr val="424242"/>
                </a:solidFill>
                <a:latin typeface="Microsoft Sans Serif"/>
                <a:cs typeface="Microsoft Sans Serif"/>
              </a:rPr>
              <a:t> </a:t>
            </a:r>
            <a:r>
              <a:rPr sz="1031" spc="52" dirty="0">
                <a:solidFill>
                  <a:srgbClr val="424242"/>
                </a:solidFill>
                <a:latin typeface="Microsoft Sans Serif"/>
                <a:cs typeface="Microsoft Sans Serif"/>
              </a:rPr>
              <a:t>12</a:t>
            </a:r>
            <a:r>
              <a:rPr sz="1031" spc="-3" dirty="0">
                <a:solidFill>
                  <a:srgbClr val="424242"/>
                </a:solidFill>
                <a:latin typeface="Microsoft Sans Serif"/>
                <a:cs typeface="Microsoft Sans Serif"/>
              </a:rPr>
              <a:t> </a:t>
            </a:r>
            <a:r>
              <a:rPr sz="1031" spc="18" dirty="0">
                <a:solidFill>
                  <a:srgbClr val="424242"/>
                </a:solidFill>
                <a:latin typeface="Microsoft Sans Serif"/>
                <a:cs typeface="Microsoft Sans Serif"/>
              </a:rPr>
              <a:t>y</a:t>
            </a:r>
            <a:r>
              <a:rPr sz="1031" spc="-6" dirty="0">
                <a:solidFill>
                  <a:srgbClr val="424242"/>
                </a:solidFill>
                <a:latin typeface="Microsoft Sans Serif"/>
                <a:cs typeface="Microsoft Sans Serif"/>
              </a:rPr>
              <a:t> </a:t>
            </a:r>
            <a:r>
              <a:rPr sz="1031" spc="18" dirty="0">
                <a:solidFill>
                  <a:srgbClr val="424242"/>
                </a:solidFill>
                <a:latin typeface="Microsoft Sans Serif"/>
                <a:cs typeface="Microsoft Sans Serif"/>
              </a:rPr>
              <a:t>13,</a:t>
            </a:r>
            <a:r>
              <a:rPr sz="1031" spc="-3" dirty="0">
                <a:solidFill>
                  <a:srgbClr val="424242"/>
                </a:solidFill>
                <a:latin typeface="Microsoft Sans Serif"/>
                <a:cs typeface="Microsoft Sans Serif"/>
              </a:rPr>
              <a:t> </a:t>
            </a:r>
            <a:r>
              <a:rPr sz="1031" spc="9" dirty="0">
                <a:solidFill>
                  <a:srgbClr val="424242"/>
                </a:solidFill>
                <a:latin typeface="Microsoft Sans Serif"/>
                <a:cs typeface="Microsoft Sans Serif"/>
              </a:rPr>
              <a:t>Bogotá, </a:t>
            </a:r>
            <a:r>
              <a:rPr sz="1031" spc="-263" dirty="0">
                <a:solidFill>
                  <a:srgbClr val="424242"/>
                </a:solidFill>
                <a:latin typeface="Microsoft Sans Serif"/>
                <a:cs typeface="Microsoft Sans Serif"/>
              </a:rPr>
              <a:t> </a:t>
            </a:r>
            <a:r>
              <a:rPr sz="1031" dirty="0">
                <a:solidFill>
                  <a:srgbClr val="424242"/>
                </a:solidFill>
                <a:latin typeface="Microsoft Sans Serif"/>
                <a:cs typeface="Microsoft Sans Serif"/>
              </a:rPr>
              <a:t>Colombia</a:t>
            </a:r>
            <a:r>
              <a:rPr sz="1031" spc="3" dirty="0">
                <a:solidFill>
                  <a:srgbClr val="424242"/>
                </a:solidFill>
                <a:latin typeface="Microsoft Sans Serif"/>
                <a:cs typeface="Microsoft Sans Serif"/>
              </a:rPr>
              <a:t> </a:t>
            </a:r>
            <a:r>
              <a:rPr sz="1031" spc="100" dirty="0">
                <a:solidFill>
                  <a:srgbClr val="424242"/>
                </a:solidFill>
                <a:latin typeface="Microsoft Sans Serif"/>
                <a:cs typeface="Microsoft Sans Serif"/>
              </a:rPr>
              <a:t>- </a:t>
            </a:r>
            <a:r>
              <a:rPr sz="1031" spc="6" dirty="0">
                <a:solidFill>
                  <a:srgbClr val="424242"/>
                </a:solidFill>
                <a:latin typeface="Microsoft Sans Serif"/>
                <a:cs typeface="Microsoft Sans Serif"/>
              </a:rPr>
              <a:t>Código</a:t>
            </a:r>
            <a:r>
              <a:rPr sz="1031" spc="9" dirty="0">
                <a:solidFill>
                  <a:srgbClr val="424242"/>
                </a:solidFill>
                <a:latin typeface="Microsoft Sans Serif"/>
                <a:cs typeface="Microsoft Sans Serif"/>
              </a:rPr>
              <a:t> </a:t>
            </a:r>
            <a:r>
              <a:rPr sz="1031" dirty="0">
                <a:solidFill>
                  <a:srgbClr val="424242"/>
                </a:solidFill>
                <a:latin typeface="Microsoft Sans Serif"/>
                <a:cs typeface="Microsoft Sans Serif"/>
              </a:rPr>
              <a:t>Postal</a:t>
            </a:r>
            <a:r>
              <a:rPr sz="1031" spc="273" dirty="0">
                <a:solidFill>
                  <a:srgbClr val="424242"/>
                </a:solidFill>
                <a:latin typeface="Microsoft Sans Serif"/>
                <a:cs typeface="Microsoft Sans Serif"/>
              </a:rPr>
              <a:t> </a:t>
            </a:r>
            <a:r>
              <a:rPr sz="1031" spc="52" dirty="0">
                <a:solidFill>
                  <a:srgbClr val="424242"/>
                </a:solidFill>
                <a:latin typeface="Microsoft Sans Serif"/>
                <a:cs typeface="Microsoft Sans Serif"/>
              </a:rPr>
              <a:t>111711 </a:t>
            </a:r>
            <a:r>
              <a:rPr sz="1031" spc="55" dirty="0">
                <a:solidFill>
                  <a:srgbClr val="424242"/>
                </a:solidFill>
                <a:latin typeface="Microsoft Sans Serif"/>
                <a:cs typeface="Microsoft Sans Serif"/>
              </a:rPr>
              <a:t> </a:t>
            </a:r>
            <a:r>
              <a:rPr sz="1031" spc="18" dirty="0">
                <a:solidFill>
                  <a:srgbClr val="424242"/>
                </a:solidFill>
                <a:latin typeface="Microsoft Sans Serif"/>
                <a:cs typeface="Microsoft Sans Serif"/>
                <a:hlinkClick r:id="rId2"/>
              </a:rPr>
              <a:t>www.mintic.gov.co</a:t>
            </a:r>
            <a:endParaRPr sz="1031" dirty="0">
              <a:latin typeface="Microsoft Sans Serif"/>
              <a:cs typeface="Microsoft Sans Serif"/>
            </a:endParaRPr>
          </a:p>
        </p:txBody>
      </p:sp>
      <p:sp>
        <p:nvSpPr>
          <p:cNvPr id="3" name="object 3"/>
          <p:cNvSpPr txBox="1"/>
          <p:nvPr/>
        </p:nvSpPr>
        <p:spPr>
          <a:xfrm>
            <a:off x="3204307" y="4165648"/>
            <a:ext cx="2142114" cy="1080630"/>
          </a:xfrm>
          <a:prstGeom prst="rect">
            <a:avLst/>
          </a:prstGeom>
        </p:spPr>
        <p:txBody>
          <a:bodyPr vert="horz" wrap="square" lIns="0" tIns="7316" rIns="0" bIns="0" rtlCol="0">
            <a:spAutoFit/>
          </a:bodyPr>
          <a:lstStyle/>
          <a:p>
            <a:pPr marL="7701">
              <a:spcBef>
                <a:spcPts val="58"/>
              </a:spcBef>
            </a:pPr>
            <a:r>
              <a:rPr sz="6974" b="1" spc="306" dirty="0">
                <a:solidFill>
                  <a:srgbClr val="E79F46"/>
                </a:solidFill>
                <a:latin typeface="Arial"/>
                <a:cs typeface="Arial"/>
              </a:rPr>
              <a:t>2023</a:t>
            </a:r>
            <a:endParaRPr sz="6974">
              <a:latin typeface="Arial"/>
              <a:cs typeface="Arial"/>
            </a:endParaRPr>
          </a:p>
        </p:txBody>
      </p:sp>
      <p:sp>
        <p:nvSpPr>
          <p:cNvPr id="4" name="object 4"/>
          <p:cNvSpPr/>
          <p:nvPr/>
        </p:nvSpPr>
        <p:spPr>
          <a:xfrm>
            <a:off x="5566499" y="4235704"/>
            <a:ext cx="45053" cy="1100129"/>
          </a:xfrm>
          <a:custGeom>
            <a:avLst/>
            <a:gdLst/>
            <a:ahLst/>
            <a:cxnLst/>
            <a:rect l="l" t="t" r="r" b="b"/>
            <a:pathLst>
              <a:path w="74295" h="1814195">
                <a:moveTo>
                  <a:pt x="73861" y="0"/>
                </a:moveTo>
                <a:lnTo>
                  <a:pt x="0" y="0"/>
                </a:lnTo>
                <a:lnTo>
                  <a:pt x="0" y="1813787"/>
                </a:lnTo>
                <a:lnTo>
                  <a:pt x="73861" y="1813787"/>
                </a:lnTo>
                <a:lnTo>
                  <a:pt x="73861" y="0"/>
                </a:lnTo>
                <a:close/>
              </a:path>
            </a:pathLst>
          </a:custGeom>
          <a:solidFill>
            <a:srgbClr val="E79F46"/>
          </a:solidFill>
        </p:spPr>
        <p:txBody>
          <a:bodyPr wrap="square" lIns="0" tIns="0" rIns="0" bIns="0" rtlCol="0"/>
          <a:lstStyle/>
          <a:p>
            <a:endParaRPr sz="1092"/>
          </a:p>
        </p:txBody>
      </p:sp>
      <p:sp>
        <p:nvSpPr>
          <p:cNvPr id="18" name="object 18"/>
          <p:cNvSpPr/>
          <p:nvPr/>
        </p:nvSpPr>
        <p:spPr>
          <a:xfrm>
            <a:off x="428" y="6682366"/>
            <a:ext cx="12191144" cy="175204"/>
          </a:xfrm>
          <a:custGeom>
            <a:avLst/>
            <a:gdLst/>
            <a:ahLst/>
            <a:cxnLst/>
            <a:rect l="l" t="t" r="r" b="b"/>
            <a:pathLst>
              <a:path w="20104100" h="288925">
                <a:moveTo>
                  <a:pt x="20104099" y="0"/>
                </a:moveTo>
                <a:lnTo>
                  <a:pt x="0" y="0"/>
                </a:lnTo>
                <a:lnTo>
                  <a:pt x="0" y="288305"/>
                </a:lnTo>
                <a:lnTo>
                  <a:pt x="20104099" y="288305"/>
                </a:lnTo>
                <a:lnTo>
                  <a:pt x="20104099" y="0"/>
                </a:lnTo>
                <a:close/>
              </a:path>
            </a:pathLst>
          </a:custGeom>
          <a:solidFill>
            <a:srgbClr val="E79F46"/>
          </a:solidFill>
        </p:spPr>
        <p:txBody>
          <a:bodyPr wrap="square" lIns="0" tIns="0" rIns="0" bIns="0" rtlCol="0"/>
          <a:lstStyle/>
          <a:p>
            <a:endParaRPr sz="1092"/>
          </a:p>
        </p:txBody>
      </p:sp>
      <p:sp>
        <p:nvSpPr>
          <p:cNvPr id="22" name="object 60">
            <a:extLst>
              <a:ext uri="{FF2B5EF4-FFF2-40B4-BE49-F238E27FC236}">
                <a16:creationId xmlns:a16="http://schemas.microsoft.com/office/drawing/2014/main" id="{D7871D6E-492D-2CDB-0309-ED5FE2331AC9}"/>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4" name="Imagen 23">
            <a:extLst>
              <a:ext uri="{FF2B5EF4-FFF2-40B4-BE49-F238E27FC236}">
                <a16:creationId xmlns:a16="http://schemas.microsoft.com/office/drawing/2014/main" id="{FF64405D-A738-C308-BF20-E64F993BB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5675" y="1739914"/>
            <a:ext cx="3762476" cy="1438216"/>
          </a:xfrm>
          <a:prstGeom prst="rect">
            <a:avLst/>
          </a:prstGeom>
        </p:spPr>
      </p:pic>
      <p:pic>
        <p:nvPicPr>
          <p:cNvPr id="26" name="Imagen 25">
            <a:extLst>
              <a:ext uri="{FF2B5EF4-FFF2-40B4-BE49-F238E27FC236}">
                <a16:creationId xmlns:a16="http://schemas.microsoft.com/office/drawing/2014/main" id="{41E267BC-E448-5334-5F28-10226244A4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6283" y="1902564"/>
            <a:ext cx="1848310" cy="1085137"/>
          </a:xfrm>
          <a:prstGeom prst="rect">
            <a:avLst/>
          </a:prstGeom>
        </p:spPr>
      </p:pic>
      <p:pic>
        <p:nvPicPr>
          <p:cNvPr id="6" name="Imagen 5" descr="Logotipo&#10;&#10;Descripción generada automáticamente">
            <a:extLst>
              <a:ext uri="{FF2B5EF4-FFF2-40B4-BE49-F238E27FC236}">
                <a16:creationId xmlns:a16="http://schemas.microsoft.com/office/drawing/2014/main" id="{4A169B01-4CFA-53F0-B9D6-FB66EB9A8C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64639" y="5508826"/>
            <a:ext cx="923508" cy="90011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02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ED4369D-6414-318E-76F7-57BE0461DE33}"/>
              </a:ext>
            </a:extLst>
          </p:cNvPr>
          <p:cNvSpPr>
            <a:spLocks noGrp="1"/>
          </p:cNvSpPr>
          <p:nvPr>
            <p:ph type="ctrTitle"/>
          </p:nvPr>
        </p:nvSpPr>
        <p:spPr>
          <a:xfrm>
            <a:off x="0" y="2787408"/>
            <a:ext cx="8560904" cy="1283184"/>
          </a:xfrm>
        </p:spPr>
        <p:txBody>
          <a:bodyPr>
            <a:normAutofit fontScale="90000"/>
          </a:bodyPr>
          <a:lstStyle/>
          <a:p>
            <a:r>
              <a:rPr lang="es-ES" sz="4800" b="1" dirty="0">
                <a:solidFill>
                  <a:schemeClr val="bg1"/>
                </a:solidFill>
                <a:latin typeface="Helvetica" pitchFamily="2" charset="0"/>
              </a:rPr>
              <a:t>Catálogo de componentes de información</a:t>
            </a:r>
          </a:p>
        </p:txBody>
      </p:sp>
    </p:spTree>
    <p:extLst>
      <p:ext uri="{BB962C8B-B14F-4D97-AF65-F5344CB8AC3E}">
        <p14:creationId xmlns:p14="http://schemas.microsoft.com/office/powerpoint/2010/main" val="148297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redondeado 9">
            <a:extLst>
              <a:ext uri="{FF2B5EF4-FFF2-40B4-BE49-F238E27FC236}">
                <a16:creationId xmlns:a16="http://schemas.microsoft.com/office/drawing/2014/main" id="{AAC550C6-E84D-16D9-7378-1E85BF2B3B2B}"/>
              </a:ext>
            </a:extLst>
          </p:cNvPr>
          <p:cNvSpPr/>
          <p:nvPr/>
        </p:nvSpPr>
        <p:spPr>
          <a:xfrm>
            <a:off x="-512328" y="1632475"/>
            <a:ext cx="2198714" cy="784830"/>
          </a:xfrm>
          <a:prstGeom prst="roundRect">
            <a:avLst>
              <a:gd name="adj" fmla="val 50000"/>
            </a:avLst>
          </a:prstGeom>
          <a:solidFill>
            <a:srgbClr val="E8A0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3" name="Imagen 12" descr="Logotipo&#10;&#10;Descripción generada automáticamente">
            <a:extLst>
              <a:ext uri="{FF2B5EF4-FFF2-40B4-BE49-F238E27FC236}">
                <a16:creationId xmlns:a16="http://schemas.microsoft.com/office/drawing/2014/main" id="{C66BB7D3-4CB6-283D-20D2-201DB64F3607}"/>
              </a:ext>
            </a:extLst>
          </p:cNvPr>
          <p:cNvPicPr>
            <a:picLocks noChangeAspect="1"/>
          </p:cNvPicPr>
          <p:nvPr/>
        </p:nvPicPr>
        <p:blipFill>
          <a:blip r:embed="rId2">
            <a:alphaModFix amt="25000"/>
            <a:extLst>
              <a:ext uri="{28A0092B-C50C-407E-A947-70E740481C1C}">
                <a14:useLocalDpi xmlns:a14="http://schemas.microsoft.com/office/drawing/2010/main" val="0"/>
              </a:ext>
            </a:extLst>
          </a:blip>
          <a:stretch>
            <a:fillRect/>
          </a:stretch>
        </p:blipFill>
        <p:spPr>
          <a:xfrm rot="269580">
            <a:off x="7151279" y="3958951"/>
            <a:ext cx="4953278" cy="4804679"/>
          </a:xfrm>
          <a:prstGeom prst="rect">
            <a:avLst/>
          </a:prstGeom>
          <a:effectLst>
            <a:outerShdw blurRad="50800" dist="50800" sx="1000" sy="1000" algn="ctr" rotWithShape="0">
              <a:srgbClr val="000000"/>
            </a:outerShdw>
          </a:effectLst>
        </p:spPr>
      </p:pic>
      <p:sp>
        <p:nvSpPr>
          <p:cNvPr id="18" name="object 60">
            <a:extLst>
              <a:ext uri="{FF2B5EF4-FFF2-40B4-BE49-F238E27FC236}">
                <a16:creationId xmlns:a16="http://schemas.microsoft.com/office/drawing/2014/main" id="{E86FFB63-D964-0DF3-FFD7-042C9A50B95A}"/>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3">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5" name="Imagen 4" descr="Un hombre con playera naranja&#10;&#10;Descripción generada automáticamente con confianza media">
            <a:extLst>
              <a:ext uri="{FF2B5EF4-FFF2-40B4-BE49-F238E27FC236}">
                <a16:creationId xmlns:a16="http://schemas.microsoft.com/office/drawing/2014/main" id="{01FBA5EB-53BE-03C2-29E5-43305DD1E1B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531" r="30894"/>
          <a:stretch/>
        </p:blipFill>
        <p:spPr>
          <a:xfrm>
            <a:off x="7529564" y="2339904"/>
            <a:ext cx="3548699" cy="4334977"/>
          </a:xfrm>
          <a:prstGeom prst="rect">
            <a:avLst/>
          </a:prstGeom>
        </p:spPr>
      </p:pic>
      <p:sp>
        <p:nvSpPr>
          <p:cNvPr id="6" name="TextBox 8">
            <a:extLst>
              <a:ext uri="{FF2B5EF4-FFF2-40B4-BE49-F238E27FC236}">
                <a16:creationId xmlns:a16="http://schemas.microsoft.com/office/drawing/2014/main" id="{322C3AEE-C032-2061-E64A-B6C881E1C4D4}"/>
              </a:ext>
            </a:extLst>
          </p:cNvPr>
          <p:cNvSpPr txBox="1"/>
          <p:nvPr/>
        </p:nvSpPr>
        <p:spPr>
          <a:xfrm>
            <a:off x="1423303" y="1891440"/>
            <a:ext cx="6284938" cy="338554"/>
          </a:xfrm>
          <a:prstGeom prst="rect">
            <a:avLst/>
          </a:prstGeom>
          <a:noFill/>
        </p:spPr>
        <p:txBody>
          <a:bodyPr wrap="square" rtlCol="0">
            <a:spAutoFit/>
          </a:bodyPr>
          <a:lstStyle/>
          <a:p>
            <a:pPr lvl="1"/>
            <a:r>
              <a:rPr lang="es-CO" sz="1600" dirty="0">
                <a:solidFill>
                  <a:schemeClr val="tx1">
                    <a:lumMod val="50000"/>
                    <a:lumOff val="50000"/>
                  </a:schemeClr>
                </a:solidFill>
              </a:rPr>
              <a:t>Concepto de Gestión de la Información.</a:t>
            </a:r>
          </a:p>
        </p:txBody>
      </p:sp>
      <p:pic>
        <p:nvPicPr>
          <p:cNvPr id="8" name="Gráfico 7" descr="Marca de insignia1 con relleno sólido">
            <a:extLst>
              <a:ext uri="{FF2B5EF4-FFF2-40B4-BE49-F238E27FC236}">
                <a16:creationId xmlns:a16="http://schemas.microsoft.com/office/drawing/2014/main" id="{C93D6B81-DE9B-EA66-0796-A6F4EF9BC8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4176" y="1710151"/>
            <a:ext cx="629753" cy="629753"/>
          </a:xfrm>
          <a:prstGeom prst="rect">
            <a:avLst/>
          </a:prstGeom>
        </p:spPr>
      </p:pic>
      <p:sp>
        <p:nvSpPr>
          <p:cNvPr id="14" name="Rectángulo redondeado 13">
            <a:extLst>
              <a:ext uri="{FF2B5EF4-FFF2-40B4-BE49-F238E27FC236}">
                <a16:creationId xmlns:a16="http://schemas.microsoft.com/office/drawing/2014/main" id="{6E1A26E1-3FF1-2E27-AF6C-4723B0315A47}"/>
              </a:ext>
            </a:extLst>
          </p:cNvPr>
          <p:cNvSpPr/>
          <p:nvPr/>
        </p:nvSpPr>
        <p:spPr>
          <a:xfrm>
            <a:off x="-531947" y="2548125"/>
            <a:ext cx="2198714" cy="784830"/>
          </a:xfrm>
          <a:prstGeom prst="roundRect">
            <a:avLst>
              <a:gd name="adj" fmla="val 50000"/>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Gráfico 14" descr="Marca de insignia1 con relleno sólido">
            <a:extLst>
              <a:ext uri="{FF2B5EF4-FFF2-40B4-BE49-F238E27FC236}">
                <a16:creationId xmlns:a16="http://schemas.microsoft.com/office/drawing/2014/main" id="{236E2B41-786B-7AF7-1B05-3445974041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4175" y="2625801"/>
            <a:ext cx="629753" cy="629753"/>
          </a:xfrm>
          <a:prstGeom prst="rect">
            <a:avLst/>
          </a:prstGeom>
        </p:spPr>
      </p:pic>
      <p:sp>
        <p:nvSpPr>
          <p:cNvPr id="16" name="TextBox 8">
            <a:extLst>
              <a:ext uri="{FF2B5EF4-FFF2-40B4-BE49-F238E27FC236}">
                <a16:creationId xmlns:a16="http://schemas.microsoft.com/office/drawing/2014/main" id="{A44FBD80-1D8B-EA97-FCED-660294905DE1}"/>
              </a:ext>
            </a:extLst>
          </p:cNvPr>
          <p:cNvSpPr txBox="1"/>
          <p:nvPr/>
        </p:nvSpPr>
        <p:spPr>
          <a:xfrm>
            <a:off x="1423303" y="2779557"/>
            <a:ext cx="6284938" cy="338554"/>
          </a:xfrm>
          <a:prstGeom prst="rect">
            <a:avLst/>
          </a:prstGeom>
          <a:noFill/>
        </p:spPr>
        <p:txBody>
          <a:bodyPr wrap="square" rtlCol="0">
            <a:spAutoFit/>
          </a:bodyPr>
          <a:lstStyle>
            <a:defPPr>
              <a:defRPr lang="es-CO"/>
            </a:defPPr>
            <a:lvl2pPr lvl="1">
              <a:defRPr sz="1600">
                <a:solidFill>
                  <a:schemeClr val="tx1">
                    <a:lumMod val="50000"/>
                    <a:lumOff val="50000"/>
                  </a:schemeClr>
                </a:solidFill>
              </a:defRPr>
            </a:lvl2pPr>
          </a:lstStyle>
          <a:p>
            <a:pPr lvl="1"/>
            <a:r>
              <a:rPr lang="es-ES" dirty="0"/>
              <a:t>Atributo de calidad de los Datos</a:t>
            </a:r>
            <a:endParaRPr lang="es-CO" dirty="0"/>
          </a:p>
        </p:txBody>
      </p:sp>
      <p:sp>
        <p:nvSpPr>
          <p:cNvPr id="17" name="Rectángulo redondeado 16">
            <a:extLst>
              <a:ext uri="{FF2B5EF4-FFF2-40B4-BE49-F238E27FC236}">
                <a16:creationId xmlns:a16="http://schemas.microsoft.com/office/drawing/2014/main" id="{52E1F74E-EDEA-A67D-AE58-6877AE7A3652}"/>
              </a:ext>
            </a:extLst>
          </p:cNvPr>
          <p:cNvSpPr/>
          <p:nvPr/>
        </p:nvSpPr>
        <p:spPr>
          <a:xfrm>
            <a:off x="-518398" y="3487962"/>
            <a:ext cx="2198714" cy="784830"/>
          </a:xfrm>
          <a:prstGeom prst="roundRect">
            <a:avLst>
              <a:gd name="adj" fmla="val 50000"/>
            </a:avLst>
          </a:prstGeom>
          <a:solidFill>
            <a:srgbClr val="E8A0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9" name="Gráfico 18" descr="Marca de insignia1 con relleno sólido">
            <a:extLst>
              <a:ext uri="{FF2B5EF4-FFF2-40B4-BE49-F238E27FC236}">
                <a16:creationId xmlns:a16="http://schemas.microsoft.com/office/drawing/2014/main" id="{451A8A93-DD10-1BDF-EB3E-30CF922B133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4174" y="3551760"/>
            <a:ext cx="629753" cy="629753"/>
          </a:xfrm>
          <a:prstGeom prst="rect">
            <a:avLst/>
          </a:prstGeom>
        </p:spPr>
      </p:pic>
      <p:sp>
        <p:nvSpPr>
          <p:cNvPr id="20" name="Rectángulo redondeado 19">
            <a:extLst>
              <a:ext uri="{FF2B5EF4-FFF2-40B4-BE49-F238E27FC236}">
                <a16:creationId xmlns:a16="http://schemas.microsoft.com/office/drawing/2014/main" id="{8CBD3241-CCCE-E337-6082-4B5D7F13774B}"/>
              </a:ext>
            </a:extLst>
          </p:cNvPr>
          <p:cNvSpPr/>
          <p:nvPr/>
        </p:nvSpPr>
        <p:spPr>
          <a:xfrm>
            <a:off x="-546127" y="4423918"/>
            <a:ext cx="2198714" cy="784830"/>
          </a:xfrm>
          <a:prstGeom prst="roundRect">
            <a:avLst>
              <a:gd name="adj" fmla="val 50000"/>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1" name="Gráfico 20" descr="Marca de insignia1 con relleno sólido">
            <a:extLst>
              <a:ext uri="{FF2B5EF4-FFF2-40B4-BE49-F238E27FC236}">
                <a16:creationId xmlns:a16="http://schemas.microsoft.com/office/drawing/2014/main" id="{94CFD176-2D8E-69BE-004C-45C5971206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4173" y="4501594"/>
            <a:ext cx="629753" cy="629753"/>
          </a:xfrm>
          <a:prstGeom prst="rect">
            <a:avLst/>
          </a:prstGeom>
        </p:spPr>
      </p:pic>
      <p:sp>
        <p:nvSpPr>
          <p:cNvPr id="22" name="TextBox 8">
            <a:extLst>
              <a:ext uri="{FF2B5EF4-FFF2-40B4-BE49-F238E27FC236}">
                <a16:creationId xmlns:a16="http://schemas.microsoft.com/office/drawing/2014/main" id="{5312B1BA-1EAE-5AC9-317F-4F10B9C055F7}"/>
              </a:ext>
            </a:extLst>
          </p:cNvPr>
          <p:cNvSpPr txBox="1"/>
          <p:nvPr/>
        </p:nvSpPr>
        <p:spPr>
          <a:xfrm>
            <a:off x="1827521" y="3537445"/>
            <a:ext cx="5059601" cy="584775"/>
          </a:xfrm>
          <a:prstGeom prst="rect">
            <a:avLst/>
          </a:prstGeom>
          <a:noFill/>
        </p:spPr>
        <p:txBody>
          <a:bodyPr wrap="square" rtlCol="0">
            <a:spAutoFit/>
          </a:bodyPr>
          <a:lstStyle/>
          <a:p>
            <a:r>
              <a:rPr lang="es-ES" sz="1600" dirty="0">
                <a:solidFill>
                  <a:schemeClr val="tx1">
                    <a:lumMod val="50000"/>
                    <a:lumOff val="50000"/>
                  </a:schemeClr>
                </a:solidFill>
              </a:rPr>
              <a:t>Gestión de la información hacia la inteligencia del negocio.</a:t>
            </a:r>
          </a:p>
        </p:txBody>
      </p:sp>
      <p:sp>
        <p:nvSpPr>
          <p:cNvPr id="23" name="TextBox 8">
            <a:extLst>
              <a:ext uri="{FF2B5EF4-FFF2-40B4-BE49-F238E27FC236}">
                <a16:creationId xmlns:a16="http://schemas.microsoft.com/office/drawing/2014/main" id="{8EAB7914-EF77-E050-57EB-C0D5ED7D05E7}"/>
              </a:ext>
            </a:extLst>
          </p:cNvPr>
          <p:cNvSpPr txBox="1"/>
          <p:nvPr/>
        </p:nvSpPr>
        <p:spPr>
          <a:xfrm>
            <a:off x="1869308" y="4654750"/>
            <a:ext cx="5059601" cy="323165"/>
          </a:xfrm>
          <a:prstGeom prst="rect">
            <a:avLst/>
          </a:prstGeom>
          <a:noFill/>
        </p:spPr>
        <p:txBody>
          <a:bodyPr wrap="square" rtlCol="0">
            <a:spAutoFit/>
          </a:bodyPr>
          <a:lstStyle>
            <a:defPPr>
              <a:defRPr lang="es-CO"/>
            </a:defPPr>
            <a:lvl1pPr>
              <a:defRPr sz="1600">
                <a:solidFill>
                  <a:schemeClr val="tx1">
                    <a:lumMod val="50000"/>
                    <a:lumOff val="50000"/>
                  </a:schemeClr>
                </a:solidFill>
              </a:defRPr>
            </a:lvl1pPr>
          </a:lstStyle>
          <a:p>
            <a:r>
              <a:rPr lang="es-ES" dirty="0"/>
              <a:t>Catálogo de componentes de información.</a:t>
            </a:r>
          </a:p>
        </p:txBody>
      </p:sp>
      <p:sp>
        <p:nvSpPr>
          <p:cNvPr id="25" name="CuadroTexto 24">
            <a:extLst>
              <a:ext uri="{FF2B5EF4-FFF2-40B4-BE49-F238E27FC236}">
                <a16:creationId xmlns:a16="http://schemas.microsoft.com/office/drawing/2014/main" id="{D42BF267-E134-726E-D5B0-EED5890D82D1}"/>
              </a:ext>
            </a:extLst>
          </p:cNvPr>
          <p:cNvSpPr txBox="1"/>
          <p:nvPr/>
        </p:nvSpPr>
        <p:spPr>
          <a:xfrm>
            <a:off x="2287655" y="603277"/>
            <a:ext cx="6792684" cy="442172"/>
          </a:xfrm>
          <a:prstGeom prst="rect">
            <a:avLst/>
          </a:prstGeom>
          <a:noFill/>
        </p:spPr>
        <p:txBody>
          <a:bodyPr wrap="square">
            <a:spAutoFit/>
          </a:bodyPr>
          <a:lstStyle/>
          <a:p>
            <a:pPr marL="7701" marR="3081" algn="ctr">
              <a:lnSpc>
                <a:spcPct val="100699"/>
              </a:lnSpc>
              <a:spcBef>
                <a:spcPts val="55"/>
              </a:spcBef>
            </a:pPr>
            <a:r>
              <a:rPr lang="es-CO" sz="2400" b="1" spc="30" dirty="0">
                <a:solidFill>
                  <a:schemeClr val="tx1">
                    <a:lumMod val="65000"/>
                    <a:lumOff val="35000"/>
                  </a:schemeClr>
                </a:solidFill>
              </a:rPr>
              <a:t>Contenido</a:t>
            </a:r>
            <a:endParaRPr lang="es-CO" sz="2400" b="1" dirty="0">
              <a:solidFill>
                <a:schemeClr val="tx1">
                  <a:lumMod val="65000"/>
                  <a:lumOff val="35000"/>
                </a:schemeClr>
              </a:solidFill>
            </a:endParaRPr>
          </a:p>
        </p:txBody>
      </p:sp>
      <p:sp>
        <p:nvSpPr>
          <p:cNvPr id="2" name="Rectángulo redondeado 9">
            <a:extLst>
              <a:ext uri="{FF2B5EF4-FFF2-40B4-BE49-F238E27FC236}">
                <a16:creationId xmlns:a16="http://schemas.microsoft.com/office/drawing/2014/main" id="{89281BD3-4D4F-63B1-33F0-F44200483D51}"/>
              </a:ext>
            </a:extLst>
          </p:cNvPr>
          <p:cNvSpPr/>
          <p:nvPr/>
        </p:nvSpPr>
        <p:spPr>
          <a:xfrm>
            <a:off x="-546127" y="5361128"/>
            <a:ext cx="2198714" cy="784830"/>
          </a:xfrm>
          <a:prstGeom prst="roundRect">
            <a:avLst>
              <a:gd name="adj" fmla="val 50000"/>
            </a:avLst>
          </a:prstGeom>
          <a:solidFill>
            <a:srgbClr val="E8A0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Gráfico 2" descr="Marca de insignia1 con relleno sólido">
            <a:extLst>
              <a:ext uri="{FF2B5EF4-FFF2-40B4-BE49-F238E27FC236}">
                <a16:creationId xmlns:a16="http://schemas.microsoft.com/office/drawing/2014/main" id="{A5BDA9F3-9E56-735C-EAA0-F1C513F3AD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0377" y="5438804"/>
            <a:ext cx="629753" cy="629753"/>
          </a:xfrm>
          <a:prstGeom prst="rect">
            <a:avLst/>
          </a:prstGeom>
        </p:spPr>
      </p:pic>
      <p:sp>
        <p:nvSpPr>
          <p:cNvPr id="9" name="TextBox 8">
            <a:extLst>
              <a:ext uri="{FF2B5EF4-FFF2-40B4-BE49-F238E27FC236}">
                <a16:creationId xmlns:a16="http://schemas.microsoft.com/office/drawing/2014/main" id="{CD0F1372-FE2E-BEC7-6F89-5453F09053CC}"/>
              </a:ext>
            </a:extLst>
          </p:cNvPr>
          <p:cNvSpPr txBox="1"/>
          <p:nvPr/>
        </p:nvSpPr>
        <p:spPr>
          <a:xfrm>
            <a:off x="1820283" y="5558388"/>
            <a:ext cx="5059601" cy="584775"/>
          </a:xfrm>
          <a:prstGeom prst="rect">
            <a:avLst/>
          </a:prstGeom>
          <a:noFill/>
        </p:spPr>
        <p:txBody>
          <a:bodyPr wrap="square" rtlCol="0">
            <a:spAutoFit/>
          </a:bodyPr>
          <a:lstStyle>
            <a:defPPr>
              <a:defRPr lang="es-CO"/>
            </a:defPPr>
            <a:lvl1pPr>
              <a:defRPr sz="1600">
                <a:solidFill>
                  <a:schemeClr val="tx1">
                    <a:lumMod val="50000"/>
                    <a:lumOff val="50000"/>
                  </a:schemeClr>
                </a:solidFill>
              </a:defRPr>
            </a:lvl1pPr>
          </a:lstStyle>
          <a:p>
            <a:r>
              <a:rPr lang="es-ES" dirty="0"/>
              <a:t>Taller práctico del Catálogo de componentes de información.</a:t>
            </a:r>
          </a:p>
        </p:txBody>
      </p:sp>
    </p:spTree>
    <p:extLst>
      <p:ext uri="{BB962C8B-B14F-4D97-AF65-F5344CB8AC3E}">
        <p14:creationId xmlns:p14="http://schemas.microsoft.com/office/powerpoint/2010/main" val="3695250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425460" y="936621"/>
            <a:ext cx="7341080" cy="584775"/>
          </a:xfrm>
          <a:prstGeom prst="rect">
            <a:avLst/>
          </a:prstGeom>
          <a:noFill/>
        </p:spPr>
        <p:txBody>
          <a:bodyPr wrap="square">
            <a:spAutoFit/>
          </a:bodyPr>
          <a:lstStyle/>
          <a:p>
            <a:r>
              <a:rPr lang="es-CO" sz="3200" b="1" spc="30" dirty="0">
                <a:solidFill>
                  <a:srgbClr val="E8A043"/>
                </a:solidFill>
                <a:latin typeface="+mj-lt"/>
              </a:rPr>
              <a:t>Modelo de Arquitectura Empresarial</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Picture 2" descr="Interfaz de usuario gráfica, Diagrama, Aplicación&#10;&#10;Descripción generada automáticamente">
            <a:extLst>
              <a:ext uri="{FF2B5EF4-FFF2-40B4-BE49-F238E27FC236}">
                <a16:creationId xmlns:a16="http://schemas.microsoft.com/office/drawing/2014/main" id="{FDAA5395-93B1-C18C-98A1-F65598E4EAFD}"/>
              </a:ext>
            </a:extLst>
          </p:cNvPr>
          <p:cNvPicPr>
            <a:picLocks noChangeAspect="1" noChangeArrowheads="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saturation sat="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528281" y="1808616"/>
            <a:ext cx="7135438" cy="4573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0394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501883" y="1556773"/>
            <a:ext cx="5037827" cy="584775"/>
          </a:xfrm>
          <a:prstGeom prst="rect">
            <a:avLst/>
          </a:prstGeom>
          <a:noFill/>
        </p:spPr>
        <p:txBody>
          <a:bodyPr wrap="square">
            <a:spAutoFit/>
          </a:bodyPr>
          <a:lstStyle/>
          <a:p>
            <a:r>
              <a:rPr lang="es-CO" sz="3200" b="1" spc="30" dirty="0">
                <a:solidFill>
                  <a:srgbClr val="E8A043"/>
                </a:solidFill>
                <a:latin typeface="+mj-lt"/>
              </a:rPr>
              <a:t>¿Qué es la Información?</a:t>
            </a:r>
          </a:p>
        </p:txBody>
      </p:sp>
      <p:sp>
        <p:nvSpPr>
          <p:cNvPr id="16" name="object 6">
            <a:extLst>
              <a:ext uri="{FF2B5EF4-FFF2-40B4-BE49-F238E27FC236}">
                <a16:creationId xmlns:a16="http://schemas.microsoft.com/office/drawing/2014/main" id="{361ADD87-D267-8604-3269-23A2E2A24927}"/>
              </a:ext>
            </a:extLst>
          </p:cNvPr>
          <p:cNvSpPr txBox="1"/>
          <p:nvPr/>
        </p:nvSpPr>
        <p:spPr>
          <a:xfrm>
            <a:off x="675234" y="2591292"/>
            <a:ext cx="4691123" cy="2250972"/>
          </a:xfrm>
          <a:prstGeom prst="rect">
            <a:avLst/>
          </a:prstGeom>
        </p:spPr>
        <p:txBody>
          <a:bodyPr vert="horz" wrap="square" lIns="0" tIns="9242" rIns="0" bIns="0" rtlCol="0">
            <a:spAutoFit/>
          </a:bodyPr>
          <a:lstStyle/>
          <a:p>
            <a:pPr algn="just">
              <a:spcBef>
                <a:spcPts val="73"/>
              </a:spcBef>
            </a:pPr>
            <a:r>
              <a:rPr lang="es-CO" dirty="0">
                <a:solidFill>
                  <a:srgbClr val="666666"/>
                </a:solidFill>
              </a:rPr>
              <a:t>Es un conjunto de datos organizados y procesados que tienen un significado, relevancia, propósito y contexto, que resulta útil para </a:t>
            </a:r>
            <a:r>
              <a:rPr lang="es-ES" dirty="0">
                <a:solidFill>
                  <a:srgbClr val="666666"/>
                </a:solidFill>
              </a:rPr>
              <a:t>para tomar decisiones, resolver problemas, crear conocimiento, generar valor, etc.</a:t>
            </a:r>
            <a:endParaRPr lang="es-CO" dirty="0">
              <a:solidFill>
                <a:srgbClr val="666666"/>
              </a:solidFill>
            </a:endParaRPr>
          </a:p>
          <a:p>
            <a:pPr algn="just">
              <a:spcBef>
                <a:spcPts val="73"/>
              </a:spcBef>
            </a:pPr>
            <a:endParaRPr lang="es-CO" i="0" dirty="0">
              <a:solidFill>
                <a:srgbClr val="666666"/>
              </a:solidFill>
              <a:latin typeface="Work Sans" pitchFamily="2" charset="0"/>
              <a:cs typeface="Times New Roman" panose="02020603050405020304" pitchFamily="18" charset="0"/>
            </a:endParaRPr>
          </a:p>
          <a:p>
            <a:pPr algn="just">
              <a:spcBef>
                <a:spcPts val="73"/>
              </a:spcBef>
            </a:pPr>
            <a:endParaRPr lang="es-ES" i="0" dirty="0">
              <a:solidFill>
                <a:srgbClr val="666666"/>
              </a:solidFill>
              <a:effectLst/>
            </a:endParaRP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3" name="Imagen 2" descr="Imagen que contiene interior, persona, tabla, grupo&#10;&#10;Descripción generada automáticamente">
            <a:extLst>
              <a:ext uri="{FF2B5EF4-FFF2-40B4-BE49-F238E27FC236}">
                <a16:creationId xmlns:a16="http://schemas.microsoft.com/office/drawing/2014/main" id="{6281C5AE-D2AC-6D8F-9062-99137D548C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7398" y="1701935"/>
            <a:ext cx="5177953" cy="3454129"/>
          </a:xfrm>
          <a:prstGeom prst="rect">
            <a:avLst/>
          </a:prstGeom>
        </p:spPr>
      </p:pic>
    </p:spTree>
    <p:extLst>
      <p:ext uri="{BB962C8B-B14F-4D97-AF65-F5344CB8AC3E}">
        <p14:creationId xmlns:p14="http://schemas.microsoft.com/office/powerpoint/2010/main" val="765894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629728" y="1567916"/>
            <a:ext cx="2216989" cy="584775"/>
          </a:xfrm>
          <a:prstGeom prst="rect">
            <a:avLst/>
          </a:prstGeom>
          <a:noFill/>
        </p:spPr>
        <p:txBody>
          <a:bodyPr wrap="square">
            <a:spAutoFit/>
          </a:bodyPr>
          <a:lstStyle/>
          <a:p>
            <a:r>
              <a:rPr lang="es-CO" sz="3200" b="1" spc="30" dirty="0">
                <a:solidFill>
                  <a:srgbClr val="E8A043"/>
                </a:solidFill>
                <a:latin typeface="+mj-lt"/>
              </a:rPr>
              <a:t>Los Datos</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object 5">
            <a:extLst>
              <a:ext uri="{FF2B5EF4-FFF2-40B4-BE49-F238E27FC236}">
                <a16:creationId xmlns:a16="http://schemas.microsoft.com/office/drawing/2014/main" id="{618B66E6-08ED-7E29-30DD-17801CD02AF6}"/>
              </a:ext>
            </a:extLst>
          </p:cNvPr>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3050271" y="1303096"/>
            <a:ext cx="3279417" cy="2847144"/>
          </a:xfrm>
          <a:prstGeom prst="rect">
            <a:avLst/>
          </a:prstGeom>
        </p:spPr>
      </p:pic>
      <p:sp>
        <p:nvSpPr>
          <p:cNvPr id="3" name="object 6">
            <a:extLst>
              <a:ext uri="{FF2B5EF4-FFF2-40B4-BE49-F238E27FC236}">
                <a16:creationId xmlns:a16="http://schemas.microsoft.com/office/drawing/2014/main" id="{A9B220F2-A8CC-629D-C32B-4A192A2E6472}"/>
              </a:ext>
            </a:extLst>
          </p:cNvPr>
          <p:cNvSpPr txBox="1"/>
          <p:nvPr/>
        </p:nvSpPr>
        <p:spPr>
          <a:xfrm>
            <a:off x="3922617" y="1597192"/>
            <a:ext cx="1232207" cy="284274"/>
          </a:xfrm>
          <a:prstGeom prst="rect">
            <a:avLst/>
          </a:prstGeom>
        </p:spPr>
        <p:txBody>
          <a:bodyPr vert="horz" wrap="square" lIns="0" tIns="8856" rIns="0" bIns="0" rtlCol="0">
            <a:spAutoFit/>
          </a:bodyPr>
          <a:lstStyle/>
          <a:p>
            <a:pPr marL="7701">
              <a:spcBef>
                <a:spcPts val="69"/>
              </a:spcBef>
            </a:pPr>
            <a:r>
              <a:rPr sz="1789" b="1" dirty="0">
                <a:solidFill>
                  <a:srgbClr val="BE9000"/>
                </a:solidFill>
                <a:latin typeface="Calibri"/>
                <a:cs typeface="Calibri"/>
              </a:rPr>
              <a:t>Fuente</a:t>
            </a:r>
            <a:r>
              <a:rPr sz="1789" b="1" spc="-58" dirty="0">
                <a:solidFill>
                  <a:srgbClr val="BE9000"/>
                </a:solidFill>
                <a:latin typeface="Calibri"/>
                <a:cs typeface="Calibri"/>
              </a:rPr>
              <a:t> </a:t>
            </a:r>
            <a:r>
              <a:rPr sz="1789" b="1" spc="3" dirty="0" err="1">
                <a:solidFill>
                  <a:srgbClr val="BE9000"/>
                </a:solidFill>
                <a:latin typeface="Calibri"/>
                <a:cs typeface="Calibri"/>
              </a:rPr>
              <a:t>única</a:t>
            </a:r>
            <a:endParaRPr sz="1789" dirty="0">
              <a:latin typeface="Calibri"/>
              <a:cs typeface="Calibri"/>
            </a:endParaRPr>
          </a:p>
        </p:txBody>
      </p:sp>
      <p:sp>
        <p:nvSpPr>
          <p:cNvPr id="4" name="object 7">
            <a:extLst>
              <a:ext uri="{FF2B5EF4-FFF2-40B4-BE49-F238E27FC236}">
                <a16:creationId xmlns:a16="http://schemas.microsoft.com/office/drawing/2014/main" id="{049BA74A-D797-C773-3929-0B6019AB78CE}"/>
              </a:ext>
            </a:extLst>
          </p:cNvPr>
          <p:cNvSpPr txBox="1"/>
          <p:nvPr/>
        </p:nvSpPr>
        <p:spPr>
          <a:xfrm>
            <a:off x="3863186" y="2578135"/>
            <a:ext cx="983840" cy="580650"/>
          </a:xfrm>
          <a:prstGeom prst="rect">
            <a:avLst/>
          </a:prstGeom>
        </p:spPr>
        <p:txBody>
          <a:bodyPr vert="horz" wrap="square" lIns="0" tIns="3851" rIns="0" bIns="0" rtlCol="0">
            <a:spAutoFit/>
          </a:bodyPr>
          <a:lstStyle/>
          <a:p>
            <a:pPr marL="7701" marR="3081" indent="75087">
              <a:lnSpc>
                <a:spcPts val="2250"/>
              </a:lnSpc>
              <a:spcBef>
                <a:spcPts val="30"/>
              </a:spcBef>
            </a:pPr>
            <a:r>
              <a:rPr sz="1789" b="1" spc="-6">
                <a:solidFill>
                  <a:srgbClr val="C55A11"/>
                </a:solidFill>
                <a:latin typeface="Calibri"/>
                <a:cs typeface="Calibri"/>
              </a:rPr>
              <a:t>Garantía </a:t>
            </a:r>
            <a:r>
              <a:rPr sz="1789" b="1" spc="-3">
                <a:solidFill>
                  <a:srgbClr val="C55A11"/>
                </a:solidFill>
                <a:latin typeface="Calibri"/>
                <a:cs typeface="Calibri"/>
              </a:rPr>
              <a:t> </a:t>
            </a:r>
            <a:r>
              <a:rPr sz="1789" b="1" spc="3">
                <a:solidFill>
                  <a:srgbClr val="C55A11"/>
                </a:solidFill>
                <a:latin typeface="Calibri"/>
                <a:cs typeface="Calibri"/>
              </a:rPr>
              <a:t>de</a:t>
            </a:r>
            <a:r>
              <a:rPr sz="1789" b="1" spc="-49">
                <a:solidFill>
                  <a:srgbClr val="C55A11"/>
                </a:solidFill>
                <a:latin typeface="Calibri"/>
                <a:cs typeface="Calibri"/>
              </a:rPr>
              <a:t> </a:t>
            </a:r>
            <a:r>
              <a:rPr sz="1789" b="1" spc="3">
                <a:solidFill>
                  <a:srgbClr val="C55A11"/>
                </a:solidFill>
                <a:latin typeface="Calibri"/>
                <a:cs typeface="Calibri"/>
              </a:rPr>
              <a:t>calidad</a:t>
            </a:r>
            <a:endParaRPr sz="1789">
              <a:latin typeface="Calibri"/>
              <a:cs typeface="Calibri"/>
            </a:endParaRPr>
          </a:p>
        </p:txBody>
      </p:sp>
      <p:sp>
        <p:nvSpPr>
          <p:cNvPr id="5" name="object 8">
            <a:extLst>
              <a:ext uri="{FF2B5EF4-FFF2-40B4-BE49-F238E27FC236}">
                <a16:creationId xmlns:a16="http://schemas.microsoft.com/office/drawing/2014/main" id="{29A40EEF-4667-F764-17AE-F5FE4B820121}"/>
              </a:ext>
            </a:extLst>
          </p:cNvPr>
          <p:cNvSpPr txBox="1"/>
          <p:nvPr/>
        </p:nvSpPr>
        <p:spPr>
          <a:xfrm>
            <a:off x="3455227" y="3516828"/>
            <a:ext cx="1105520" cy="581038"/>
          </a:xfrm>
          <a:prstGeom prst="rect">
            <a:avLst/>
          </a:prstGeom>
        </p:spPr>
        <p:txBody>
          <a:bodyPr vert="horz" wrap="square" lIns="0" tIns="4236" rIns="0" bIns="0" rtlCol="0">
            <a:spAutoFit/>
          </a:bodyPr>
          <a:lstStyle/>
          <a:p>
            <a:pPr marL="7701" marR="3081" indent="121680">
              <a:lnSpc>
                <a:spcPts val="2250"/>
              </a:lnSpc>
              <a:spcBef>
                <a:spcPts val="33"/>
              </a:spcBef>
            </a:pPr>
            <a:r>
              <a:rPr sz="1789" b="1" dirty="0" err="1">
                <a:latin typeface="Calibri"/>
                <a:cs typeface="Calibri"/>
              </a:rPr>
              <a:t>Recursos</a:t>
            </a:r>
            <a:r>
              <a:rPr sz="1789" b="1" dirty="0">
                <a:latin typeface="Calibri"/>
                <a:cs typeface="Calibri"/>
              </a:rPr>
              <a:t> </a:t>
            </a:r>
            <a:r>
              <a:rPr sz="1789" b="1" spc="3" dirty="0">
                <a:latin typeface="Calibri"/>
                <a:cs typeface="Calibri"/>
              </a:rPr>
              <a:t> de</a:t>
            </a:r>
            <a:r>
              <a:rPr sz="1789" b="1" spc="-27" dirty="0">
                <a:latin typeface="Calibri"/>
                <a:cs typeface="Calibri"/>
              </a:rPr>
              <a:t> </a:t>
            </a:r>
            <a:r>
              <a:rPr sz="1789" b="1" spc="-3" dirty="0">
                <a:latin typeface="Calibri"/>
                <a:cs typeface="Calibri"/>
              </a:rPr>
              <a:t>consulta</a:t>
            </a:r>
            <a:endParaRPr sz="1789" dirty="0">
              <a:latin typeface="Calibri"/>
              <a:cs typeface="Calibri"/>
            </a:endParaRPr>
          </a:p>
        </p:txBody>
      </p:sp>
      <p:pic>
        <p:nvPicPr>
          <p:cNvPr id="6" name="object 9">
            <a:extLst>
              <a:ext uri="{FF2B5EF4-FFF2-40B4-BE49-F238E27FC236}">
                <a16:creationId xmlns:a16="http://schemas.microsoft.com/office/drawing/2014/main" id="{D4BB820A-7E8A-90FF-10F7-97B78214F7B1}"/>
              </a:ext>
            </a:extLst>
          </p:cNvPr>
          <p:cNvPicPr/>
          <p:nvPr/>
        </p:nvPicPr>
        <p:blipFill>
          <a:blip r:embed="rId5" cstate="print">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6926293" y="1102975"/>
            <a:ext cx="3409710" cy="4024081"/>
          </a:xfrm>
          <a:prstGeom prst="rect">
            <a:avLst/>
          </a:prstGeom>
        </p:spPr>
      </p:pic>
      <p:sp>
        <p:nvSpPr>
          <p:cNvPr id="7" name="object 10">
            <a:extLst>
              <a:ext uri="{FF2B5EF4-FFF2-40B4-BE49-F238E27FC236}">
                <a16:creationId xmlns:a16="http://schemas.microsoft.com/office/drawing/2014/main" id="{97781116-44E1-E111-F423-4D5EF56FAF5B}"/>
              </a:ext>
            </a:extLst>
          </p:cNvPr>
          <p:cNvSpPr txBox="1"/>
          <p:nvPr/>
        </p:nvSpPr>
        <p:spPr>
          <a:xfrm>
            <a:off x="8132817" y="1274737"/>
            <a:ext cx="1392393" cy="581038"/>
          </a:xfrm>
          <a:prstGeom prst="rect">
            <a:avLst/>
          </a:prstGeom>
        </p:spPr>
        <p:txBody>
          <a:bodyPr vert="horz" wrap="square" lIns="0" tIns="4236" rIns="0" bIns="0" rtlCol="0">
            <a:spAutoFit/>
          </a:bodyPr>
          <a:lstStyle/>
          <a:p>
            <a:pPr marL="47748" marR="3081" indent="-40432">
              <a:lnSpc>
                <a:spcPts val="2250"/>
              </a:lnSpc>
              <a:spcBef>
                <a:spcPts val="33"/>
              </a:spcBef>
            </a:pPr>
            <a:r>
              <a:rPr sz="1789" b="1">
                <a:solidFill>
                  <a:srgbClr val="7B7B7B"/>
                </a:solidFill>
                <a:latin typeface="Calibri"/>
                <a:cs typeface="Calibri"/>
              </a:rPr>
              <a:t>Generación</a:t>
            </a:r>
            <a:r>
              <a:rPr sz="1789" b="1" spc="-42">
                <a:solidFill>
                  <a:srgbClr val="7B7B7B"/>
                </a:solidFill>
                <a:latin typeface="Calibri"/>
                <a:cs typeface="Calibri"/>
              </a:rPr>
              <a:t> </a:t>
            </a:r>
            <a:r>
              <a:rPr sz="1789" b="1" spc="6">
                <a:solidFill>
                  <a:srgbClr val="7B7B7B"/>
                </a:solidFill>
                <a:latin typeface="Calibri"/>
                <a:cs typeface="Calibri"/>
              </a:rPr>
              <a:t>de </a:t>
            </a:r>
            <a:r>
              <a:rPr sz="1789" b="1" spc="-394">
                <a:solidFill>
                  <a:srgbClr val="7B7B7B"/>
                </a:solidFill>
                <a:latin typeface="Calibri"/>
                <a:cs typeface="Calibri"/>
              </a:rPr>
              <a:t> </a:t>
            </a:r>
            <a:r>
              <a:rPr sz="1789" b="1">
                <a:solidFill>
                  <a:srgbClr val="7B7B7B"/>
                </a:solidFill>
                <a:latin typeface="Calibri"/>
                <a:cs typeface="Calibri"/>
              </a:rPr>
              <a:t>transacciones</a:t>
            </a:r>
            <a:endParaRPr sz="1789">
              <a:latin typeface="Calibri"/>
              <a:cs typeface="Calibri"/>
            </a:endParaRPr>
          </a:p>
        </p:txBody>
      </p:sp>
      <p:sp>
        <p:nvSpPr>
          <p:cNvPr id="8" name="object 11">
            <a:extLst>
              <a:ext uri="{FF2B5EF4-FFF2-40B4-BE49-F238E27FC236}">
                <a16:creationId xmlns:a16="http://schemas.microsoft.com/office/drawing/2014/main" id="{C445054C-F72C-2E67-8CD6-DD6D2EE4261E}"/>
              </a:ext>
            </a:extLst>
          </p:cNvPr>
          <p:cNvSpPr txBox="1"/>
          <p:nvPr/>
        </p:nvSpPr>
        <p:spPr>
          <a:xfrm>
            <a:off x="8856094" y="2232466"/>
            <a:ext cx="944178" cy="580650"/>
          </a:xfrm>
          <a:prstGeom prst="rect">
            <a:avLst/>
          </a:prstGeom>
        </p:spPr>
        <p:txBody>
          <a:bodyPr vert="horz" wrap="square" lIns="0" tIns="3851" rIns="0" bIns="0" rtlCol="0">
            <a:spAutoFit/>
          </a:bodyPr>
          <a:lstStyle/>
          <a:p>
            <a:pPr marL="7701" marR="3081" indent="6546">
              <a:lnSpc>
                <a:spcPts val="2250"/>
              </a:lnSpc>
              <a:spcBef>
                <a:spcPts val="30"/>
              </a:spcBef>
            </a:pPr>
            <a:r>
              <a:rPr sz="1789" b="1" spc="-3">
                <a:solidFill>
                  <a:srgbClr val="538235"/>
                </a:solidFill>
                <a:latin typeface="Calibri"/>
                <a:cs typeface="Calibri"/>
              </a:rPr>
              <a:t>Fáciles </a:t>
            </a:r>
            <a:r>
              <a:rPr sz="1789" b="1">
                <a:solidFill>
                  <a:srgbClr val="538235"/>
                </a:solidFill>
                <a:latin typeface="Calibri"/>
                <a:cs typeface="Calibri"/>
              </a:rPr>
              <a:t>de </a:t>
            </a:r>
            <a:r>
              <a:rPr sz="1789" b="1" spc="-397">
                <a:solidFill>
                  <a:srgbClr val="538235"/>
                </a:solidFill>
                <a:latin typeface="Calibri"/>
                <a:cs typeface="Calibri"/>
              </a:rPr>
              <a:t> </a:t>
            </a:r>
            <a:r>
              <a:rPr sz="1789" b="1" spc="3">
                <a:solidFill>
                  <a:srgbClr val="538235"/>
                </a:solidFill>
                <a:latin typeface="Calibri"/>
                <a:cs typeface="Calibri"/>
              </a:rPr>
              <a:t>ma</a:t>
            </a:r>
            <a:r>
              <a:rPr sz="1789" b="1" spc="-18">
                <a:solidFill>
                  <a:srgbClr val="538235"/>
                </a:solidFill>
                <a:latin typeface="Calibri"/>
                <a:cs typeface="Calibri"/>
              </a:rPr>
              <a:t>n</a:t>
            </a:r>
            <a:r>
              <a:rPr sz="1789" b="1" spc="-24">
                <a:solidFill>
                  <a:srgbClr val="538235"/>
                </a:solidFill>
                <a:latin typeface="Calibri"/>
                <a:cs typeface="Calibri"/>
              </a:rPr>
              <a:t>t</a:t>
            </a:r>
            <a:r>
              <a:rPr sz="1789" b="1">
                <a:solidFill>
                  <a:srgbClr val="538235"/>
                </a:solidFill>
                <a:latin typeface="Calibri"/>
                <a:cs typeface="Calibri"/>
              </a:rPr>
              <a:t>ener</a:t>
            </a:r>
            <a:endParaRPr sz="1789">
              <a:latin typeface="Calibri"/>
              <a:cs typeface="Calibri"/>
            </a:endParaRPr>
          </a:p>
        </p:txBody>
      </p:sp>
      <p:sp>
        <p:nvSpPr>
          <p:cNvPr id="9" name="object 12">
            <a:extLst>
              <a:ext uri="{FF2B5EF4-FFF2-40B4-BE49-F238E27FC236}">
                <a16:creationId xmlns:a16="http://schemas.microsoft.com/office/drawing/2014/main" id="{BE3EB3A8-EB65-65F7-3639-1AD7A71FDF70}"/>
              </a:ext>
            </a:extLst>
          </p:cNvPr>
          <p:cNvSpPr txBox="1"/>
          <p:nvPr/>
        </p:nvSpPr>
        <p:spPr>
          <a:xfrm>
            <a:off x="8510297" y="3060257"/>
            <a:ext cx="980374" cy="284274"/>
          </a:xfrm>
          <a:prstGeom prst="rect">
            <a:avLst/>
          </a:prstGeom>
        </p:spPr>
        <p:txBody>
          <a:bodyPr vert="horz" wrap="square" lIns="0" tIns="8856" rIns="0" bIns="0" rtlCol="0">
            <a:spAutoFit/>
          </a:bodyPr>
          <a:lstStyle/>
          <a:p>
            <a:pPr marL="7701">
              <a:spcBef>
                <a:spcPts val="69"/>
              </a:spcBef>
            </a:pPr>
            <a:r>
              <a:rPr sz="1789" b="1" spc="3">
                <a:solidFill>
                  <a:srgbClr val="2D75B6"/>
                </a:solidFill>
                <a:latin typeface="Calibri"/>
                <a:cs typeface="Calibri"/>
              </a:rPr>
              <a:t>Es</a:t>
            </a:r>
            <a:r>
              <a:rPr sz="1789" b="1" spc="-6">
                <a:solidFill>
                  <a:srgbClr val="2D75B6"/>
                </a:solidFill>
                <a:latin typeface="Calibri"/>
                <a:cs typeface="Calibri"/>
              </a:rPr>
              <a:t>c</a:t>
            </a:r>
            <a:r>
              <a:rPr sz="1789" b="1" spc="3">
                <a:solidFill>
                  <a:srgbClr val="2D75B6"/>
                </a:solidFill>
                <a:latin typeface="Calibri"/>
                <a:cs typeface="Calibri"/>
              </a:rPr>
              <a:t>alables</a:t>
            </a:r>
            <a:endParaRPr sz="1789">
              <a:latin typeface="Calibri"/>
              <a:cs typeface="Calibri"/>
            </a:endParaRPr>
          </a:p>
        </p:txBody>
      </p:sp>
      <p:sp>
        <p:nvSpPr>
          <p:cNvPr id="10" name="object 13">
            <a:extLst>
              <a:ext uri="{FF2B5EF4-FFF2-40B4-BE49-F238E27FC236}">
                <a16:creationId xmlns:a16="http://schemas.microsoft.com/office/drawing/2014/main" id="{50BD643D-4CE3-8ACC-860F-211D90039762}"/>
              </a:ext>
            </a:extLst>
          </p:cNvPr>
          <p:cNvSpPr txBox="1"/>
          <p:nvPr/>
        </p:nvSpPr>
        <p:spPr>
          <a:xfrm>
            <a:off x="8713737" y="3815219"/>
            <a:ext cx="1402020" cy="284274"/>
          </a:xfrm>
          <a:prstGeom prst="rect">
            <a:avLst/>
          </a:prstGeom>
        </p:spPr>
        <p:txBody>
          <a:bodyPr vert="horz" wrap="square" lIns="0" tIns="8856" rIns="0" bIns="0" rtlCol="0">
            <a:spAutoFit/>
          </a:bodyPr>
          <a:lstStyle/>
          <a:p>
            <a:pPr marL="7701">
              <a:spcBef>
                <a:spcPts val="69"/>
              </a:spcBef>
            </a:pPr>
            <a:r>
              <a:rPr sz="1789" b="1" spc="-6">
                <a:solidFill>
                  <a:srgbClr val="FF0909"/>
                </a:solidFill>
                <a:latin typeface="Calibri"/>
                <a:cs typeface="Calibri"/>
              </a:rPr>
              <a:t>Interoperables</a:t>
            </a:r>
            <a:endParaRPr sz="1789">
              <a:latin typeface="Calibri"/>
              <a:cs typeface="Calibri"/>
            </a:endParaRPr>
          </a:p>
        </p:txBody>
      </p:sp>
      <p:sp>
        <p:nvSpPr>
          <p:cNvPr id="11" name="object 14">
            <a:extLst>
              <a:ext uri="{FF2B5EF4-FFF2-40B4-BE49-F238E27FC236}">
                <a16:creationId xmlns:a16="http://schemas.microsoft.com/office/drawing/2014/main" id="{93F07286-025B-0EF6-EE48-3F657CFB4352}"/>
              </a:ext>
            </a:extLst>
          </p:cNvPr>
          <p:cNvSpPr/>
          <p:nvPr/>
        </p:nvSpPr>
        <p:spPr>
          <a:xfrm>
            <a:off x="3423625" y="4361602"/>
            <a:ext cx="1361973" cy="616873"/>
          </a:xfrm>
          <a:custGeom>
            <a:avLst/>
            <a:gdLst/>
            <a:ahLst/>
            <a:cxnLst/>
            <a:rect l="l" t="t" r="r" b="b"/>
            <a:pathLst>
              <a:path w="2245995" h="1017270">
                <a:moveTo>
                  <a:pt x="582495" y="969010"/>
                </a:moveTo>
                <a:lnTo>
                  <a:pt x="576317" y="969010"/>
                </a:lnTo>
                <a:lnTo>
                  <a:pt x="570453" y="975360"/>
                </a:lnTo>
                <a:lnTo>
                  <a:pt x="570453" y="982980"/>
                </a:lnTo>
                <a:lnTo>
                  <a:pt x="576317" y="989330"/>
                </a:lnTo>
                <a:lnTo>
                  <a:pt x="582495" y="989330"/>
                </a:lnTo>
                <a:lnTo>
                  <a:pt x="754950" y="1002030"/>
                </a:lnTo>
                <a:lnTo>
                  <a:pt x="1013686" y="1013460"/>
                </a:lnTo>
                <a:lnTo>
                  <a:pt x="1186979" y="1017270"/>
                </a:lnTo>
                <a:lnTo>
                  <a:pt x="1352733" y="1017270"/>
                </a:lnTo>
                <a:lnTo>
                  <a:pt x="1513671" y="1013460"/>
                </a:lnTo>
                <a:lnTo>
                  <a:pt x="1633876" y="1005840"/>
                </a:lnTo>
                <a:lnTo>
                  <a:pt x="1713874" y="999490"/>
                </a:lnTo>
                <a:lnTo>
                  <a:pt x="1793034" y="989330"/>
                </a:lnTo>
                <a:lnTo>
                  <a:pt x="1800877" y="988060"/>
                </a:lnTo>
                <a:lnTo>
                  <a:pt x="1258181" y="988060"/>
                </a:lnTo>
                <a:lnTo>
                  <a:pt x="1258181" y="986790"/>
                </a:lnTo>
                <a:lnTo>
                  <a:pt x="1257762" y="985520"/>
                </a:lnTo>
                <a:lnTo>
                  <a:pt x="1273050" y="985520"/>
                </a:lnTo>
                <a:lnTo>
                  <a:pt x="1288861" y="984250"/>
                </a:lnTo>
                <a:lnTo>
                  <a:pt x="1362157" y="981710"/>
                </a:lnTo>
                <a:lnTo>
                  <a:pt x="1427002" y="977900"/>
                </a:lnTo>
                <a:lnTo>
                  <a:pt x="836623" y="977900"/>
                </a:lnTo>
                <a:lnTo>
                  <a:pt x="709297" y="974090"/>
                </a:lnTo>
                <a:lnTo>
                  <a:pt x="582495" y="969010"/>
                </a:lnTo>
                <a:close/>
              </a:path>
              <a:path w="2245995" h="1017270">
                <a:moveTo>
                  <a:pt x="2175649" y="469900"/>
                </a:moveTo>
                <a:lnTo>
                  <a:pt x="2134280" y="469900"/>
                </a:lnTo>
                <a:lnTo>
                  <a:pt x="2149672" y="490220"/>
                </a:lnTo>
                <a:lnTo>
                  <a:pt x="2176164" y="534670"/>
                </a:lnTo>
                <a:lnTo>
                  <a:pt x="2186530" y="558800"/>
                </a:lnTo>
                <a:lnTo>
                  <a:pt x="2196058" y="584200"/>
                </a:lnTo>
                <a:lnTo>
                  <a:pt x="2205587" y="636270"/>
                </a:lnTo>
                <a:lnTo>
                  <a:pt x="2205168" y="687070"/>
                </a:lnTo>
                <a:lnTo>
                  <a:pt x="2189043" y="746760"/>
                </a:lnTo>
                <a:lnTo>
                  <a:pt x="2165379" y="791210"/>
                </a:lnTo>
                <a:lnTo>
                  <a:pt x="2131453" y="831850"/>
                </a:lnTo>
                <a:lnTo>
                  <a:pt x="2087894" y="867410"/>
                </a:lnTo>
                <a:lnTo>
                  <a:pt x="2034388" y="896620"/>
                </a:lnTo>
                <a:lnTo>
                  <a:pt x="1988839" y="914400"/>
                </a:lnTo>
                <a:lnTo>
                  <a:pt x="1925386" y="933450"/>
                </a:lnTo>
                <a:lnTo>
                  <a:pt x="1859105" y="947420"/>
                </a:lnTo>
                <a:lnTo>
                  <a:pt x="1791149" y="958850"/>
                </a:lnTo>
                <a:lnTo>
                  <a:pt x="1687069" y="970280"/>
                </a:lnTo>
                <a:lnTo>
                  <a:pt x="1549900" y="979170"/>
                </a:lnTo>
                <a:lnTo>
                  <a:pt x="1427286" y="984250"/>
                </a:lnTo>
                <a:lnTo>
                  <a:pt x="1314514" y="988060"/>
                </a:lnTo>
                <a:lnTo>
                  <a:pt x="1800877" y="988060"/>
                </a:lnTo>
                <a:lnTo>
                  <a:pt x="1871461" y="976630"/>
                </a:lnTo>
                <a:lnTo>
                  <a:pt x="1909994" y="969010"/>
                </a:lnTo>
                <a:lnTo>
                  <a:pt x="1996588" y="944880"/>
                </a:lnTo>
                <a:lnTo>
                  <a:pt x="2050932" y="924560"/>
                </a:lnTo>
                <a:lnTo>
                  <a:pt x="2101506" y="899160"/>
                </a:lnTo>
                <a:lnTo>
                  <a:pt x="2145903" y="867410"/>
                </a:lnTo>
                <a:lnTo>
                  <a:pt x="2184017" y="831850"/>
                </a:lnTo>
                <a:lnTo>
                  <a:pt x="2207262" y="801370"/>
                </a:lnTo>
                <a:lnTo>
                  <a:pt x="2230403" y="755650"/>
                </a:lnTo>
                <a:lnTo>
                  <a:pt x="2241188" y="717550"/>
                </a:lnTo>
                <a:lnTo>
                  <a:pt x="2245376" y="690880"/>
                </a:lnTo>
                <a:lnTo>
                  <a:pt x="2245376" y="638810"/>
                </a:lnTo>
                <a:lnTo>
                  <a:pt x="2236266" y="588010"/>
                </a:lnTo>
                <a:lnTo>
                  <a:pt x="2218047" y="539750"/>
                </a:lnTo>
                <a:lnTo>
                  <a:pt x="2192289" y="492760"/>
                </a:lnTo>
                <a:lnTo>
                  <a:pt x="2175649" y="469900"/>
                </a:lnTo>
                <a:close/>
              </a:path>
              <a:path w="2245995" h="1017270">
                <a:moveTo>
                  <a:pt x="1019026" y="0"/>
                </a:moveTo>
                <a:lnTo>
                  <a:pt x="947719" y="0"/>
                </a:lnTo>
                <a:lnTo>
                  <a:pt x="876413" y="3810"/>
                </a:lnTo>
                <a:lnTo>
                  <a:pt x="808457" y="8890"/>
                </a:lnTo>
                <a:lnTo>
                  <a:pt x="742490" y="16510"/>
                </a:lnTo>
                <a:lnTo>
                  <a:pt x="676209" y="26670"/>
                </a:lnTo>
                <a:lnTo>
                  <a:pt x="610662" y="39370"/>
                </a:lnTo>
                <a:lnTo>
                  <a:pt x="546370" y="55880"/>
                </a:lnTo>
                <a:lnTo>
                  <a:pt x="483021" y="74930"/>
                </a:lnTo>
                <a:lnTo>
                  <a:pt x="422081" y="96520"/>
                </a:lnTo>
                <a:lnTo>
                  <a:pt x="363549" y="123190"/>
                </a:lnTo>
                <a:lnTo>
                  <a:pt x="334963" y="138430"/>
                </a:lnTo>
                <a:lnTo>
                  <a:pt x="307634" y="144780"/>
                </a:lnTo>
                <a:lnTo>
                  <a:pt x="254547" y="162560"/>
                </a:lnTo>
                <a:lnTo>
                  <a:pt x="203972" y="182880"/>
                </a:lnTo>
                <a:lnTo>
                  <a:pt x="157167" y="207010"/>
                </a:lnTo>
                <a:lnTo>
                  <a:pt x="115284" y="234950"/>
                </a:lnTo>
                <a:lnTo>
                  <a:pt x="78322" y="267970"/>
                </a:lnTo>
                <a:lnTo>
                  <a:pt x="47642" y="306070"/>
                </a:lnTo>
                <a:lnTo>
                  <a:pt x="23664" y="349250"/>
                </a:lnTo>
                <a:lnTo>
                  <a:pt x="7434" y="400050"/>
                </a:lnTo>
                <a:lnTo>
                  <a:pt x="0" y="450850"/>
                </a:lnTo>
                <a:lnTo>
                  <a:pt x="1675" y="500380"/>
                </a:lnTo>
                <a:lnTo>
                  <a:pt x="11622" y="549910"/>
                </a:lnTo>
                <a:lnTo>
                  <a:pt x="29004" y="596900"/>
                </a:lnTo>
                <a:lnTo>
                  <a:pt x="53087" y="642620"/>
                </a:lnTo>
                <a:lnTo>
                  <a:pt x="84185" y="687070"/>
                </a:lnTo>
                <a:lnTo>
                  <a:pt x="121462" y="727710"/>
                </a:lnTo>
                <a:lnTo>
                  <a:pt x="166277" y="767080"/>
                </a:lnTo>
                <a:lnTo>
                  <a:pt x="220098" y="806450"/>
                </a:lnTo>
                <a:lnTo>
                  <a:pt x="278211" y="839470"/>
                </a:lnTo>
                <a:lnTo>
                  <a:pt x="339570" y="867410"/>
                </a:lnTo>
                <a:lnTo>
                  <a:pt x="403338" y="891540"/>
                </a:lnTo>
                <a:lnTo>
                  <a:pt x="470142" y="911860"/>
                </a:lnTo>
                <a:lnTo>
                  <a:pt x="537679" y="929640"/>
                </a:lnTo>
                <a:lnTo>
                  <a:pt x="606578" y="943610"/>
                </a:lnTo>
                <a:lnTo>
                  <a:pt x="710135" y="958850"/>
                </a:lnTo>
                <a:lnTo>
                  <a:pt x="780290" y="967740"/>
                </a:lnTo>
                <a:lnTo>
                  <a:pt x="836623" y="977900"/>
                </a:lnTo>
                <a:lnTo>
                  <a:pt x="1427002" y="977900"/>
                </a:lnTo>
                <a:lnTo>
                  <a:pt x="1513461" y="972820"/>
                </a:lnTo>
                <a:lnTo>
                  <a:pt x="1615981" y="960120"/>
                </a:lnTo>
                <a:lnTo>
                  <a:pt x="1133263" y="960120"/>
                </a:lnTo>
                <a:lnTo>
                  <a:pt x="985310" y="956310"/>
                </a:lnTo>
                <a:lnTo>
                  <a:pt x="830760" y="946150"/>
                </a:lnTo>
                <a:lnTo>
                  <a:pt x="749191" y="937260"/>
                </a:lnTo>
                <a:lnTo>
                  <a:pt x="611185" y="904240"/>
                </a:lnTo>
                <a:lnTo>
                  <a:pt x="547732" y="885190"/>
                </a:lnTo>
                <a:lnTo>
                  <a:pt x="539970" y="882650"/>
                </a:lnTo>
                <a:lnTo>
                  <a:pt x="463964" y="882650"/>
                </a:lnTo>
                <a:lnTo>
                  <a:pt x="371925" y="850900"/>
                </a:lnTo>
                <a:lnTo>
                  <a:pt x="315487" y="825500"/>
                </a:lnTo>
                <a:lnTo>
                  <a:pt x="263238" y="797560"/>
                </a:lnTo>
                <a:lnTo>
                  <a:pt x="214339" y="765810"/>
                </a:lnTo>
                <a:lnTo>
                  <a:pt x="169523" y="730250"/>
                </a:lnTo>
                <a:lnTo>
                  <a:pt x="128896" y="690880"/>
                </a:lnTo>
                <a:lnTo>
                  <a:pt x="95389" y="647700"/>
                </a:lnTo>
                <a:lnTo>
                  <a:pt x="67956" y="601980"/>
                </a:lnTo>
                <a:lnTo>
                  <a:pt x="48480" y="553720"/>
                </a:lnTo>
                <a:lnTo>
                  <a:pt x="37695" y="501650"/>
                </a:lnTo>
                <a:lnTo>
                  <a:pt x="36438" y="450850"/>
                </a:lnTo>
                <a:lnTo>
                  <a:pt x="45129" y="401320"/>
                </a:lnTo>
                <a:lnTo>
                  <a:pt x="62615" y="355600"/>
                </a:lnTo>
                <a:lnTo>
                  <a:pt x="88688" y="312420"/>
                </a:lnTo>
                <a:lnTo>
                  <a:pt x="123137" y="273050"/>
                </a:lnTo>
                <a:lnTo>
                  <a:pt x="165858" y="238760"/>
                </a:lnTo>
                <a:lnTo>
                  <a:pt x="215595" y="209550"/>
                </a:lnTo>
                <a:lnTo>
                  <a:pt x="243343" y="198120"/>
                </a:lnTo>
                <a:lnTo>
                  <a:pt x="295083" y="198120"/>
                </a:lnTo>
                <a:lnTo>
                  <a:pt x="322712" y="179070"/>
                </a:lnTo>
                <a:lnTo>
                  <a:pt x="398626" y="153670"/>
                </a:lnTo>
                <a:lnTo>
                  <a:pt x="510036" y="132080"/>
                </a:lnTo>
                <a:lnTo>
                  <a:pt x="623541" y="116840"/>
                </a:lnTo>
                <a:lnTo>
                  <a:pt x="694023" y="110490"/>
                </a:lnTo>
                <a:lnTo>
                  <a:pt x="468990" y="110490"/>
                </a:lnTo>
                <a:lnTo>
                  <a:pt x="512026" y="95250"/>
                </a:lnTo>
                <a:lnTo>
                  <a:pt x="599458" y="71120"/>
                </a:lnTo>
                <a:lnTo>
                  <a:pt x="676523" y="55880"/>
                </a:lnTo>
                <a:lnTo>
                  <a:pt x="743223" y="44450"/>
                </a:lnTo>
                <a:lnTo>
                  <a:pt x="809922" y="35560"/>
                </a:lnTo>
                <a:lnTo>
                  <a:pt x="877460" y="30480"/>
                </a:lnTo>
                <a:lnTo>
                  <a:pt x="945416" y="27940"/>
                </a:lnTo>
                <a:lnTo>
                  <a:pt x="1314776" y="27940"/>
                </a:lnTo>
                <a:lnTo>
                  <a:pt x="1307604" y="26670"/>
                </a:lnTo>
                <a:lnTo>
                  <a:pt x="1235878" y="15240"/>
                </a:lnTo>
                <a:lnTo>
                  <a:pt x="1163734" y="7620"/>
                </a:lnTo>
                <a:lnTo>
                  <a:pt x="1091170" y="2540"/>
                </a:lnTo>
                <a:lnTo>
                  <a:pt x="1019026" y="0"/>
                </a:lnTo>
                <a:close/>
              </a:path>
              <a:path w="2245995" h="1017270">
                <a:moveTo>
                  <a:pt x="1363086" y="96520"/>
                </a:moveTo>
                <a:lnTo>
                  <a:pt x="991906" y="96520"/>
                </a:lnTo>
                <a:lnTo>
                  <a:pt x="1124991" y="101600"/>
                </a:lnTo>
                <a:lnTo>
                  <a:pt x="1258391" y="114300"/>
                </a:lnTo>
                <a:lnTo>
                  <a:pt x="1389381" y="133350"/>
                </a:lnTo>
                <a:lnTo>
                  <a:pt x="1518592" y="160020"/>
                </a:lnTo>
                <a:lnTo>
                  <a:pt x="1644976" y="194310"/>
                </a:lnTo>
                <a:lnTo>
                  <a:pt x="1737434" y="226060"/>
                </a:lnTo>
                <a:lnTo>
                  <a:pt x="1797851" y="250190"/>
                </a:lnTo>
                <a:lnTo>
                  <a:pt x="1854707" y="274320"/>
                </a:lnTo>
                <a:lnTo>
                  <a:pt x="1908109" y="299720"/>
                </a:lnTo>
                <a:lnTo>
                  <a:pt x="1960359" y="328930"/>
                </a:lnTo>
                <a:lnTo>
                  <a:pt x="2009991" y="359410"/>
                </a:lnTo>
                <a:lnTo>
                  <a:pt x="2048942" y="393700"/>
                </a:lnTo>
                <a:lnTo>
                  <a:pt x="2075957" y="427990"/>
                </a:lnTo>
                <a:lnTo>
                  <a:pt x="2101611" y="472440"/>
                </a:lnTo>
                <a:lnTo>
                  <a:pt x="2121506" y="524510"/>
                </a:lnTo>
                <a:lnTo>
                  <a:pt x="2131034" y="577850"/>
                </a:lnTo>
                <a:lnTo>
                  <a:pt x="2131034" y="617220"/>
                </a:lnTo>
                <a:lnTo>
                  <a:pt x="2121924" y="669290"/>
                </a:lnTo>
                <a:lnTo>
                  <a:pt x="2101611" y="718820"/>
                </a:lnTo>
                <a:lnTo>
                  <a:pt x="2069675" y="764540"/>
                </a:lnTo>
                <a:lnTo>
                  <a:pt x="2027058" y="805180"/>
                </a:lnTo>
                <a:lnTo>
                  <a:pt x="1960359" y="844550"/>
                </a:lnTo>
                <a:lnTo>
                  <a:pt x="1904339" y="869950"/>
                </a:lnTo>
                <a:lnTo>
                  <a:pt x="1845912" y="889000"/>
                </a:lnTo>
                <a:lnTo>
                  <a:pt x="1784657" y="904240"/>
                </a:lnTo>
                <a:lnTo>
                  <a:pt x="1722460" y="915670"/>
                </a:lnTo>
                <a:lnTo>
                  <a:pt x="1659111" y="925830"/>
                </a:lnTo>
                <a:lnTo>
                  <a:pt x="1564559" y="937260"/>
                </a:lnTo>
                <a:lnTo>
                  <a:pt x="1503305" y="943610"/>
                </a:lnTo>
                <a:lnTo>
                  <a:pt x="1429066" y="949960"/>
                </a:lnTo>
                <a:lnTo>
                  <a:pt x="1281636" y="958850"/>
                </a:lnTo>
                <a:lnTo>
                  <a:pt x="1133263" y="960120"/>
                </a:lnTo>
                <a:lnTo>
                  <a:pt x="1615981" y="960120"/>
                </a:lnTo>
                <a:lnTo>
                  <a:pt x="1700785" y="948690"/>
                </a:lnTo>
                <a:lnTo>
                  <a:pt x="1773767" y="933450"/>
                </a:lnTo>
                <a:lnTo>
                  <a:pt x="1845493" y="915670"/>
                </a:lnTo>
                <a:lnTo>
                  <a:pt x="1908004" y="896620"/>
                </a:lnTo>
                <a:lnTo>
                  <a:pt x="1961510" y="873760"/>
                </a:lnTo>
                <a:lnTo>
                  <a:pt x="2010828" y="848360"/>
                </a:lnTo>
                <a:lnTo>
                  <a:pt x="2054701" y="817880"/>
                </a:lnTo>
                <a:lnTo>
                  <a:pt x="2092920" y="782320"/>
                </a:lnTo>
                <a:lnTo>
                  <a:pt x="2123914" y="744220"/>
                </a:lnTo>
                <a:lnTo>
                  <a:pt x="2147159" y="701040"/>
                </a:lnTo>
                <a:lnTo>
                  <a:pt x="2161714" y="652780"/>
                </a:lnTo>
                <a:lnTo>
                  <a:pt x="2165797" y="605790"/>
                </a:lnTo>
                <a:lnTo>
                  <a:pt x="2163284" y="565150"/>
                </a:lnTo>
                <a:lnTo>
                  <a:pt x="2155012" y="527050"/>
                </a:lnTo>
                <a:lnTo>
                  <a:pt x="2142238" y="488950"/>
                </a:lnTo>
                <a:lnTo>
                  <a:pt x="2134280" y="469900"/>
                </a:lnTo>
                <a:lnTo>
                  <a:pt x="2175649" y="469900"/>
                </a:lnTo>
                <a:lnTo>
                  <a:pt x="2121820" y="406400"/>
                </a:lnTo>
                <a:lnTo>
                  <a:pt x="2078261" y="368300"/>
                </a:lnTo>
                <a:lnTo>
                  <a:pt x="2032294" y="335280"/>
                </a:lnTo>
                <a:lnTo>
                  <a:pt x="2008629" y="313690"/>
                </a:lnTo>
                <a:lnTo>
                  <a:pt x="1958055" y="274320"/>
                </a:lnTo>
                <a:lnTo>
                  <a:pt x="1930726" y="255270"/>
                </a:lnTo>
                <a:lnTo>
                  <a:pt x="1902559" y="237490"/>
                </a:lnTo>
                <a:lnTo>
                  <a:pt x="1871042" y="219710"/>
                </a:lnTo>
                <a:lnTo>
                  <a:pt x="1812824" y="219710"/>
                </a:lnTo>
                <a:lnTo>
                  <a:pt x="1780574" y="207010"/>
                </a:lnTo>
                <a:lnTo>
                  <a:pt x="1715131" y="184150"/>
                </a:lnTo>
                <a:lnTo>
                  <a:pt x="1615238" y="152400"/>
                </a:lnTo>
                <a:lnTo>
                  <a:pt x="1513357" y="125730"/>
                </a:lnTo>
                <a:lnTo>
                  <a:pt x="1372104" y="97790"/>
                </a:lnTo>
                <a:lnTo>
                  <a:pt x="1363086" y="96520"/>
                </a:lnTo>
                <a:close/>
              </a:path>
              <a:path w="2245995" h="1017270">
                <a:moveTo>
                  <a:pt x="295083" y="198120"/>
                </a:moveTo>
                <a:lnTo>
                  <a:pt x="243343" y="198120"/>
                </a:lnTo>
                <a:lnTo>
                  <a:pt x="224705" y="213360"/>
                </a:lnTo>
                <a:lnTo>
                  <a:pt x="189837" y="247650"/>
                </a:lnTo>
                <a:lnTo>
                  <a:pt x="158738" y="283210"/>
                </a:lnTo>
                <a:lnTo>
                  <a:pt x="132666" y="321310"/>
                </a:lnTo>
                <a:lnTo>
                  <a:pt x="111514" y="360680"/>
                </a:lnTo>
                <a:lnTo>
                  <a:pt x="96122" y="403860"/>
                </a:lnTo>
                <a:lnTo>
                  <a:pt x="87013" y="445770"/>
                </a:lnTo>
                <a:lnTo>
                  <a:pt x="85023" y="490220"/>
                </a:lnTo>
                <a:lnTo>
                  <a:pt x="87013" y="513080"/>
                </a:lnTo>
                <a:lnTo>
                  <a:pt x="106488" y="588010"/>
                </a:lnTo>
                <a:lnTo>
                  <a:pt x="130153" y="636270"/>
                </a:lnTo>
                <a:lnTo>
                  <a:pt x="160832" y="680720"/>
                </a:lnTo>
                <a:lnTo>
                  <a:pt x="197795" y="721360"/>
                </a:lnTo>
                <a:lnTo>
                  <a:pt x="239678" y="759460"/>
                </a:lnTo>
                <a:lnTo>
                  <a:pt x="286483" y="793750"/>
                </a:lnTo>
                <a:lnTo>
                  <a:pt x="336638" y="825500"/>
                </a:lnTo>
                <a:lnTo>
                  <a:pt x="362397" y="838200"/>
                </a:lnTo>
                <a:lnTo>
                  <a:pt x="387318" y="850900"/>
                </a:lnTo>
                <a:lnTo>
                  <a:pt x="437473" y="872490"/>
                </a:lnTo>
                <a:lnTo>
                  <a:pt x="463964" y="882650"/>
                </a:lnTo>
                <a:lnTo>
                  <a:pt x="539970" y="882650"/>
                </a:lnTo>
                <a:lnTo>
                  <a:pt x="485639" y="864870"/>
                </a:lnTo>
                <a:lnTo>
                  <a:pt x="425536" y="840740"/>
                </a:lnTo>
                <a:lnTo>
                  <a:pt x="367528" y="812800"/>
                </a:lnTo>
                <a:lnTo>
                  <a:pt x="313184" y="781050"/>
                </a:lnTo>
                <a:lnTo>
                  <a:pt x="263133" y="745490"/>
                </a:lnTo>
                <a:lnTo>
                  <a:pt x="218736" y="704850"/>
                </a:lnTo>
                <a:lnTo>
                  <a:pt x="179785" y="659130"/>
                </a:lnTo>
                <a:lnTo>
                  <a:pt x="150780" y="610870"/>
                </a:lnTo>
                <a:lnTo>
                  <a:pt x="130886" y="561340"/>
                </a:lnTo>
                <a:lnTo>
                  <a:pt x="120938" y="510540"/>
                </a:lnTo>
                <a:lnTo>
                  <a:pt x="120938" y="459740"/>
                </a:lnTo>
                <a:lnTo>
                  <a:pt x="130048" y="408940"/>
                </a:lnTo>
                <a:lnTo>
                  <a:pt x="148267" y="359410"/>
                </a:lnTo>
                <a:lnTo>
                  <a:pt x="176539" y="312420"/>
                </a:lnTo>
                <a:lnTo>
                  <a:pt x="210464" y="270510"/>
                </a:lnTo>
                <a:lnTo>
                  <a:pt x="244495" y="236220"/>
                </a:lnTo>
                <a:lnTo>
                  <a:pt x="282190" y="207010"/>
                </a:lnTo>
                <a:lnTo>
                  <a:pt x="295083" y="198120"/>
                </a:lnTo>
                <a:close/>
              </a:path>
              <a:path w="2245995" h="1017270">
                <a:moveTo>
                  <a:pt x="1314776" y="27940"/>
                </a:moveTo>
                <a:lnTo>
                  <a:pt x="1012953" y="27940"/>
                </a:lnTo>
                <a:lnTo>
                  <a:pt x="1079967" y="29210"/>
                </a:lnTo>
                <a:lnTo>
                  <a:pt x="1147504" y="34290"/>
                </a:lnTo>
                <a:lnTo>
                  <a:pt x="1214622" y="40640"/>
                </a:lnTo>
                <a:lnTo>
                  <a:pt x="1281741" y="50800"/>
                </a:lnTo>
                <a:lnTo>
                  <a:pt x="1348021" y="62230"/>
                </a:lnTo>
                <a:lnTo>
                  <a:pt x="1413464" y="76200"/>
                </a:lnTo>
                <a:lnTo>
                  <a:pt x="1478593" y="92710"/>
                </a:lnTo>
                <a:lnTo>
                  <a:pt x="1542361" y="110490"/>
                </a:lnTo>
                <a:lnTo>
                  <a:pt x="1604872" y="130810"/>
                </a:lnTo>
                <a:lnTo>
                  <a:pt x="1666231" y="154940"/>
                </a:lnTo>
                <a:lnTo>
                  <a:pt x="1696911" y="166370"/>
                </a:lnTo>
                <a:lnTo>
                  <a:pt x="1725916" y="179070"/>
                </a:lnTo>
                <a:lnTo>
                  <a:pt x="1784238" y="205740"/>
                </a:lnTo>
                <a:lnTo>
                  <a:pt x="1812824" y="219710"/>
                </a:lnTo>
                <a:lnTo>
                  <a:pt x="1871042" y="219710"/>
                </a:lnTo>
                <a:lnTo>
                  <a:pt x="1782668" y="172720"/>
                </a:lnTo>
                <a:lnTo>
                  <a:pt x="1720052" y="143510"/>
                </a:lnTo>
                <a:lnTo>
                  <a:pt x="1655028" y="118110"/>
                </a:lnTo>
                <a:lnTo>
                  <a:pt x="1587805" y="93980"/>
                </a:lnTo>
                <a:lnTo>
                  <a:pt x="1519430" y="73660"/>
                </a:lnTo>
                <a:lnTo>
                  <a:pt x="1450217" y="54610"/>
                </a:lnTo>
                <a:lnTo>
                  <a:pt x="1379329" y="39370"/>
                </a:lnTo>
                <a:lnTo>
                  <a:pt x="1314776" y="27940"/>
                </a:lnTo>
                <a:close/>
              </a:path>
              <a:path w="2245995" h="1017270">
                <a:moveTo>
                  <a:pt x="974420" y="66040"/>
                </a:moveTo>
                <a:lnTo>
                  <a:pt x="910967" y="66040"/>
                </a:lnTo>
                <a:lnTo>
                  <a:pt x="783431" y="72390"/>
                </a:lnTo>
                <a:lnTo>
                  <a:pt x="656629" y="82550"/>
                </a:lnTo>
                <a:lnTo>
                  <a:pt x="531083" y="100330"/>
                </a:lnTo>
                <a:lnTo>
                  <a:pt x="468990" y="110490"/>
                </a:lnTo>
                <a:lnTo>
                  <a:pt x="694023" y="110490"/>
                </a:lnTo>
                <a:lnTo>
                  <a:pt x="736312" y="106680"/>
                </a:lnTo>
                <a:lnTo>
                  <a:pt x="791808" y="102870"/>
                </a:lnTo>
                <a:lnTo>
                  <a:pt x="858089" y="99060"/>
                </a:lnTo>
                <a:lnTo>
                  <a:pt x="991906" y="96520"/>
                </a:lnTo>
                <a:lnTo>
                  <a:pt x="1363086" y="96520"/>
                </a:lnTo>
                <a:lnTo>
                  <a:pt x="1299960" y="87630"/>
                </a:lnTo>
                <a:lnTo>
                  <a:pt x="1192319" y="74930"/>
                </a:lnTo>
                <a:lnTo>
                  <a:pt x="1047297" y="67310"/>
                </a:lnTo>
                <a:lnTo>
                  <a:pt x="974420" y="66040"/>
                </a:lnTo>
                <a:close/>
              </a:path>
            </a:pathLst>
          </a:custGeom>
          <a:solidFill>
            <a:srgbClr val="2E5496"/>
          </a:solidFill>
        </p:spPr>
        <p:txBody>
          <a:bodyPr wrap="square" lIns="0" tIns="0" rIns="0" bIns="0" rtlCol="0"/>
          <a:lstStyle/>
          <a:p>
            <a:endParaRPr sz="1092"/>
          </a:p>
        </p:txBody>
      </p:sp>
      <p:grpSp>
        <p:nvGrpSpPr>
          <p:cNvPr id="12" name="object 15">
            <a:extLst>
              <a:ext uri="{FF2B5EF4-FFF2-40B4-BE49-F238E27FC236}">
                <a16:creationId xmlns:a16="http://schemas.microsoft.com/office/drawing/2014/main" id="{092D42DA-B109-0A9B-723F-36733D27F863}"/>
              </a:ext>
            </a:extLst>
          </p:cNvPr>
          <p:cNvGrpSpPr/>
          <p:nvPr/>
        </p:nvGrpSpPr>
        <p:grpSpPr>
          <a:xfrm>
            <a:off x="4239669" y="4369554"/>
            <a:ext cx="2367762" cy="1432055"/>
            <a:chOff x="5444441" y="7712226"/>
            <a:chExt cx="3904615" cy="2361565"/>
          </a:xfrm>
        </p:grpSpPr>
        <p:sp>
          <p:nvSpPr>
            <p:cNvPr id="13" name="object 16">
              <a:extLst>
                <a:ext uri="{FF2B5EF4-FFF2-40B4-BE49-F238E27FC236}">
                  <a16:creationId xmlns:a16="http://schemas.microsoft.com/office/drawing/2014/main" id="{C97D77E5-AE10-741B-0823-996954252933}"/>
                </a:ext>
              </a:extLst>
            </p:cNvPr>
            <p:cNvSpPr/>
            <p:nvPr/>
          </p:nvSpPr>
          <p:spPr>
            <a:xfrm>
              <a:off x="6469750" y="7712226"/>
              <a:ext cx="1852295" cy="993775"/>
            </a:xfrm>
            <a:custGeom>
              <a:avLst/>
              <a:gdLst/>
              <a:ahLst/>
              <a:cxnLst/>
              <a:rect l="l" t="t" r="r" b="b"/>
              <a:pathLst>
                <a:path w="1852295" h="993775">
                  <a:moveTo>
                    <a:pt x="1834708" y="0"/>
                  </a:moveTo>
                  <a:lnTo>
                    <a:pt x="1822667" y="1047"/>
                  </a:lnTo>
                  <a:lnTo>
                    <a:pt x="1817012" y="6177"/>
                  </a:lnTo>
                  <a:lnTo>
                    <a:pt x="1809787" y="15706"/>
                  </a:lnTo>
                  <a:lnTo>
                    <a:pt x="1802981" y="26910"/>
                  </a:lnTo>
                  <a:lnTo>
                    <a:pt x="1796070" y="28061"/>
                  </a:lnTo>
                  <a:lnTo>
                    <a:pt x="1791673" y="32564"/>
                  </a:lnTo>
                  <a:lnTo>
                    <a:pt x="1768951" y="68060"/>
                  </a:lnTo>
                  <a:lnTo>
                    <a:pt x="1744763" y="103138"/>
                  </a:lnTo>
                  <a:lnTo>
                    <a:pt x="1714293" y="139786"/>
                  </a:lnTo>
                  <a:lnTo>
                    <a:pt x="1650525" y="208475"/>
                  </a:lnTo>
                  <a:lnTo>
                    <a:pt x="1581627" y="274965"/>
                  </a:lnTo>
                  <a:lnTo>
                    <a:pt x="1509796" y="335173"/>
                  </a:lnTo>
                  <a:lnTo>
                    <a:pt x="1433673" y="392867"/>
                  </a:lnTo>
                  <a:lnTo>
                    <a:pt x="1354304" y="445745"/>
                  </a:lnTo>
                  <a:lnTo>
                    <a:pt x="1271060" y="492550"/>
                  </a:lnTo>
                  <a:lnTo>
                    <a:pt x="1184675" y="535376"/>
                  </a:lnTo>
                  <a:lnTo>
                    <a:pt x="1139651" y="554642"/>
                  </a:lnTo>
                  <a:lnTo>
                    <a:pt x="1088867" y="575793"/>
                  </a:lnTo>
                  <a:lnTo>
                    <a:pt x="981540" y="612023"/>
                  </a:lnTo>
                  <a:lnTo>
                    <a:pt x="871910" y="641027"/>
                  </a:lnTo>
                  <a:lnTo>
                    <a:pt x="759453" y="662388"/>
                  </a:lnTo>
                  <a:lnTo>
                    <a:pt x="702910" y="670555"/>
                  </a:lnTo>
                  <a:lnTo>
                    <a:pt x="651393" y="676838"/>
                  </a:lnTo>
                  <a:lnTo>
                    <a:pt x="545323" y="684167"/>
                  </a:lnTo>
                  <a:lnTo>
                    <a:pt x="439148" y="683644"/>
                  </a:lnTo>
                  <a:lnTo>
                    <a:pt x="333288" y="671393"/>
                  </a:lnTo>
                  <a:lnTo>
                    <a:pt x="269939" y="656838"/>
                  </a:lnTo>
                  <a:lnTo>
                    <a:pt x="260306" y="653487"/>
                  </a:lnTo>
                  <a:lnTo>
                    <a:pt x="621342" y="598096"/>
                  </a:lnTo>
                  <a:lnTo>
                    <a:pt x="628462" y="595583"/>
                  </a:lnTo>
                  <a:lnTo>
                    <a:pt x="635896" y="584694"/>
                  </a:lnTo>
                  <a:lnTo>
                    <a:pt x="633593" y="571919"/>
                  </a:lnTo>
                  <a:lnTo>
                    <a:pt x="622808" y="562181"/>
                  </a:lnTo>
                  <a:lnTo>
                    <a:pt x="614640" y="561448"/>
                  </a:lnTo>
                  <a:lnTo>
                    <a:pt x="596526" y="562600"/>
                  </a:lnTo>
                  <a:lnTo>
                    <a:pt x="578516" y="564590"/>
                  </a:lnTo>
                  <a:lnTo>
                    <a:pt x="580924" y="556946"/>
                  </a:lnTo>
                  <a:lnTo>
                    <a:pt x="576003" y="542915"/>
                  </a:lnTo>
                  <a:lnTo>
                    <a:pt x="568987" y="538412"/>
                  </a:lnTo>
                  <a:lnTo>
                    <a:pt x="590139" y="535690"/>
                  </a:lnTo>
                  <a:lnTo>
                    <a:pt x="598201" y="533072"/>
                  </a:lnTo>
                  <a:lnTo>
                    <a:pt x="603437" y="522916"/>
                  </a:lnTo>
                  <a:lnTo>
                    <a:pt x="601761" y="511398"/>
                  </a:lnTo>
                  <a:lnTo>
                    <a:pt x="592337" y="503440"/>
                  </a:lnTo>
                  <a:lnTo>
                    <a:pt x="584275" y="503649"/>
                  </a:lnTo>
                  <a:lnTo>
                    <a:pt x="531606" y="511398"/>
                  </a:lnTo>
                  <a:lnTo>
                    <a:pt x="426060" y="529407"/>
                  </a:lnTo>
                  <a:lnTo>
                    <a:pt x="372868" y="540088"/>
                  </a:lnTo>
                  <a:lnTo>
                    <a:pt x="327215" y="545428"/>
                  </a:lnTo>
                  <a:lnTo>
                    <a:pt x="235490" y="558935"/>
                  </a:lnTo>
                  <a:lnTo>
                    <a:pt x="100311" y="587416"/>
                  </a:lnTo>
                  <a:lnTo>
                    <a:pt x="10994" y="609091"/>
                  </a:lnTo>
                  <a:lnTo>
                    <a:pt x="0" y="621132"/>
                  </a:lnTo>
                  <a:lnTo>
                    <a:pt x="2617" y="632546"/>
                  </a:lnTo>
                  <a:lnTo>
                    <a:pt x="11727" y="641132"/>
                  </a:lnTo>
                  <a:lnTo>
                    <a:pt x="17695" y="643331"/>
                  </a:lnTo>
                  <a:lnTo>
                    <a:pt x="16543" y="649509"/>
                  </a:lnTo>
                  <a:lnTo>
                    <a:pt x="19789" y="662283"/>
                  </a:lnTo>
                  <a:lnTo>
                    <a:pt x="25444" y="667309"/>
                  </a:lnTo>
                  <a:lnTo>
                    <a:pt x="26177" y="674220"/>
                  </a:lnTo>
                  <a:lnTo>
                    <a:pt x="34030" y="681026"/>
                  </a:lnTo>
                  <a:lnTo>
                    <a:pt x="127325" y="752961"/>
                  </a:lnTo>
                  <a:lnTo>
                    <a:pt x="318314" y="890862"/>
                  </a:lnTo>
                  <a:lnTo>
                    <a:pt x="416531" y="956305"/>
                  </a:lnTo>
                  <a:lnTo>
                    <a:pt x="437368" y="972116"/>
                  </a:lnTo>
                  <a:lnTo>
                    <a:pt x="457996" y="987090"/>
                  </a:lnTo>
                  <a:lnTo>
                    <a:pt x="464907" y="991592"/>
                  </a:lnTo>
                  <a:lnTo>
                    <a:pt x="471922" y="991488"/>
                  </a:lnTo>
                  <a:lnTo>
                    <a:pt x="478938" y="993687"/>
                  </a:lnTo>
                  <a:lnTo>
                    <a:pt x="490142" y="990336"/>
                  </a:lnTo>
                  <a:lnTo>
                    <a:pt x="497157" y="979970"/>
                  </a:lnTo>
                  <a:lnTo>
                    <a:pt x="495272" y="966672"/>
                  </a:lnTo>
                  <a:lnTo>
                    <a:pt x="489828" y="960180"/>
                  </a:lnTo>
                  <a:lnTo>
                    <a:pt x="475587" y="946986"/>
                  </a:lnTo>
                  <a:lnTo>
                    <a:pt x="461033" y="934317"/>
                  </a:lnTo>
                  <a:lnTo>
                    <a:pt x="474540" y="943845"/>
                  </a:lnTo>
                  <a:lnTo>
                    <a:pt x="488885" y="952327"/>
                  </a:lnTo>
                  <a:lnTo>
                    <a:pt x="492131" y="954840"/>
                  </a:lnTo>
                  <a:lnTo>
                    <a:pt x="495272" y="956410"/>
                  </a:lnTo>
                  <a:lnTo>
                    <a:pt x="511712" y="966672"/>
                  </a:lnTo>
                  <a:lnTo>
                    <a:pt x="527209" y="976933"/>
                  </a:lnTo>
                  <a:lnTo>
                    <a:pt x="535481" y="980912"/>
                  </a:lnTo>
                  <a:lnTo>
                    <a:pt x="549826" y="979132"/>
                  </a:lnTo>
                  <a:lnTo>
                    <a:pt x="557365" y="969185"/>
                  </a:lnTo>
                  <a:lnTo>
                    <a:pt x="555271" y="954944"/>
                  </a:lnTo>
                  <a:lnTo>
                    <a:pt x="548569" y="949081"/>
                  </a:lnTo>
                  <a:lnTo>
                    <a:pt x="433913" y="852958"/>
                  </a:lnTo>
                  <a:lnTo>
                    <a:pt x="317163" y="758406"/>
                  </a:lnTo>
                  <a:lnTo>
                    <a:pt x="279467" y="727202"/>
                  </a:lnTo>
                  <a:lnTo>
                    <a:pt x="239887" y="696209"/>
                  </a:lnTo>
                  <a:lnTo>
                    <a:pt x="266065" y="713067"/>
                  </a:lnTo>
                  <a:lnTo>
                    <a:pt x="321351" y="742699"/>
                  </a:lnTo>
                  <a:lnTo>
                    <a:pt x="377056" y="766259"/>
                  </a:lnTo>
                  <a:lnTo>
                    <a:pt x="435065" y="784478"/>
                  </a:lnTo>
                  <a:lnTo>
                    <a:pt x="494225" y="798823"/>
                  </a:lnTo>
                  <a:lnTo>
                    <a:pt x="554328" y="808561"/>
                  </a:lnTo>
                  <a:lnTo>
                    <a:pt x="645739" y="813692"/>
                  </a:lnTo>
                  <a:lnTo>
                    <a:pt x="767515" y="807305"/>
                  </a:lnTo>
                  <a:lnTo>
                    <a:pt x="886465" y="787724"/>
                  </a:lnTo>
                  <a:lnTo>
                    <a:pt x="1002901" y="757568"/>
                  </a:lnTo>
                  <a:lnTo>
                    <a:pt x="1112217" y="718826"/>
                  </a:lnTo>
                  <a:lnTo>
                    <a:pt x="1163001" y="697675"/>
                  </a:lnTo>
                  <a:lnTo>
                    <a:pt x="1224465" y="668251"/>
                  </a:lnTo>
                  <a:lnTo>
                    <a:pt x="1280065" y="645215"/>
                  </a:lnTo>
                  <a:lnTo>
                    <a:pt x="1334723" y="619143"/>
                  </a:lnTo>
                  <a:lnTo>
                    <a:pt x="1384251" y="593908"/>
                  </a:lnTo>
                  <a:lnTo>
                    <a:pt x="1480687" y="536737"/>
                  </a:lnTo>
                  <a:lnTo>
                    <a:pt x="1571051" y="471713"/>
                  </a:lnTo>
                  <a:lnTo>
                    <a:pt x="1655970" y="400197"/>
                  </a:lnTo>
                  <a:lnTo>
                    <a:pt x="1695550" y="361873"/>
                  </a:lnTo>
                  <a:lnTo>
                    <a:pt x="1723717" y="332869"/>
                  </a:lnTo>
                  <a:lnTo>
                    <a:pt x="1784238" y="264808"/>
                  </a:lnTo>
                  <a:lnTo>
                    <a:pt x="1821305" y="207218"/>
                  </a:lnTo>
                  <a:lnTo>
                    <a:pt x="1838268" y="165754"/>
                  </a:lnTo>
                  <a:lnTo>
                    <a:pt x="1845179" y="123765"/>
                  </a:lnTo>
                  <a:lnTo>
                    <a:pt x="1841514" y="80835"/>
                  </a:lnTo>
                  <a:lnTo>
                    <a:pt x="1833661" y="58218"/>
                  </a:lnTo>
                  <a:lnTo>
                    <a:pt x="1841514" y="42197"/>
                  </a:lnTo>
                  <a:lnTo>
                    <a:pt x="1850205" y="25234"/>
                  </a:lnTo>
                  <a:lnTo>
                    <a:pt x="1851776" y="18533"/>
                  </a:lnTo>
                  <a:lnTo>
                    <a:pt x="1845912" y="6910"/>
                  </a:lnTo>
                  <a:lnTo>
                    <a:pt x="1834708" y="0"/>
                  </a:lnTo>
                  <a:close/>
                </a:path>
              </a:pathLst>
            </a:custGeom>
            <a:solidFill>
              <a:srgbClr val="2E5496"/>
            </a:solidFill>
          </p:spPr>
          <p:txBody>
            <a:bodyPr wrap="square" lIns="0" tIns="0" rIns="0" bIns="0" rtlCol="0"/>
            <a:lstStyle/>
            <a:p>
              <a:endParaRPr sz="1092"/>
            </a:p>
          </p:txBody>
        </p:sp>
        <p:sp>
          <p:nvSpPr>
            <p:cNvPr id="14" name="object 17">
              <a:extLst>
                <a:ext uri="{FF2B5EF4-FFF2-40B4-BE49-F238E27FC236}">
                  <a16:creationId xmlns:a16="http://schemas.microsoft.com/office/drawing/2014/main" id="{702302C8-997E-6991-A3E9-011BF5784B22}"/>
                </a:ext>
              </a:extLst>
            </p:cNvPr>
            <p:cNvSpPr/>
            <p:nvPr/>
          </p:nvSpPr>
          <p:spPr>
            <a:xfrm>
              <a:off x="5444439" y="8002695"/>
              <a:ext cx="3904615" cy="2070735"/>
            </a:xfrm>
            <a:custGeom>
              <a:avLst/>
              <a:gdLst/>
              <a:ahLst/>
              <a:cxnLst/>
              <a:rect l="l" t="t" r="r" b="b"/>
              <a:pathLst>
                <a:path w="3904615" h="2070734">
                  <a:moveTo>
                    <a:pt x="2244115" y="1692262"/>
                  </a:moveTo>
                  <a:lnTo>
                    <a:pt x="2235009" y="1641462"/>
                  </a:lnTo>
                  <a:lnTo>
                    <a:pt x="2216785" y="1591932"/>
                  </a:lnTo>
                  <a:lnTo>
                    <a:pt x="2204326" y="1569212"/>
                  </a:lnTo>
                  <a:lnTo>
                    <a:pt x="2204326" y="1689722"/>
                  </a:lnTo>
                  <a:lnTo>
                    <a:pt x="2203907" y="1739252"/>
                  </a:lnTo>
                  <a:lnTo>
                    <a:pt x="2187778" y="1800212"/>
                  </a:lnTo>
                  <a:lnTo>
                    <a:pt x="2164219" y="1844662"/>
                  </a:lnTo>
                  <a:lnTo>
                    <a:pt x="2130196" y="1885302"/>
                  </a:lnTo>
                  <a:lnTo>
                    <a:pt x="2086737" y="1919592"/>
                  </a:lnTo>
                  <a:lnTo>
                    <a:pt x="2033333" y="1950072"/>
                  </a:lnTo>
                  <a:lnTo>
                    <a:pt x="1987689" y="1967852"/>
                  </a:lnTo>
                  <a:lnTo>
                    <a:pt x="1924329" y="1986902"/>
                  </a:lnTo>
                  <a:lnTo>
                    <a:pt x="1858060" y="2000872"/>
                  </a:lnTo>
                  <a:lnTo>
                    <a:pt x="1790103" y="2012302"/>
                  </a:lnTo>
                  <a:lnTo>
                    <a:pt x="1686128" y="2023732"/>
                  </a:lnTo>
                  <a:lnTo>
                    <a:pt x="1482356" y="2035162"/>
                  </a:lnTo>
                  <a:lnTo>
                    <a:pt x="1426438" y="2037702"/>
                  </a:lnTo>
                  <a:lnTo>
                    <a:pt x="1313776" y="2041512"/>
                  </a:lnTo>
                  <a:lnTo>
                    <a:pt x="1257439" y="2041512"/>
                  </a:lnTo>
                  <a:lnTo>
                    <a:pt x="1257439" y="2040242"/>
                  </a:lnTo>
                  <a:lnTo>
                    <a:pt x="1257020" y="2038972"/>
                  </a:lnTo>
                  <a:lnTo>
                    <a:pt x="1272311" y="2038972"/>
                  </a:lnTo>
                  <a:lnTo>
                    <a:pt x="1288122" y="2037702"/>
                  </a:lnTo>
                  <a:lnTo>
                    <a:pt x="1361414" y="2035162"/>
                  </a:lnTo>
                  <a:lnTo>
                    <a:pt x="1426222" y="2031352"/>
                  </a:lnTo>
                  <a:lnTo>
                    <a:pt x="1512620" y="2026272"/>
                  </a:lnTo>
                  <a:lnTo>
                    <a:pt x="1615046" y="2013572"/>
                  </a:lnTo>
                  <a:lnTo>
                    <a:pt x="1699844" y="2002142"/>
                  </a:lnTo>
                  <a:lnTo>
                    <a:pt x="1772716" y="1986902"/>
                  </a:lnTo>
                  <a:lnTo>
                    <a:pt x="1844446" y="1969122"/>
                  </a:lnTo>
                  <a:lnTo>
                    <a:pt x="1906955" y="1950072"/>
                  </a:lnTo>
                  <a:lnTo>
                    <a:pt x="1960359" y="1927212"/>
                  </a:lnTo>
                  <a:lnTo>
                    <a:pt x="2009673" y="1901812"/>
                  </a:lnTo>
                  <a:lnTo>
                    <a:pt x="2053551" y="1871332"/>
                  </a:lnTo>
                  <a:lnTo>
                    <a:pt x="2091664" y="1835772"/>
                  </a:lnTo>
                  <a:lnTo>
                    <a:pt x="2122754" y="1796402"/>
                  </a:lnTo>
                  <a:lnTo>
                    <a:pt x="2146008" y="1753222"/>
                  </a:lnTo>
                  <a:lnTo>
                    <a:pt x="2160447" y="1706232"/>
                  </a:lnTo>
                  <a:lnTo>
                    <a:pt x="2164638" y="1659242"/>
                  </a:lnTo>
                  <a:lnTo>
                    <a:pt x="2162124" y="1618602"/>
                  </a:lnTo>
                  <a:lnTo>
                    <a:pt x="2153856" y="1579232"/>
                  </a:lnTo>
                  <a:lnTo>
                    <a:pt x="2140978" y="1541132"/>
                  </a:lnTo>
                  <a:lnTo>
                    <a:pt x="2133130" y="1523352"/>
                  </a:lnTo>
                  <a:lnTo>
                    <a:pt x="2148408" y="1543672"/>
                  </a:lnTo>
                  <a:lnTo>
                    <a:pt x="2175014" y="1588122"/>
                  </a:lnTo>
                  <a:lnTo>
                    <a:pt x="2185276" y="1610982"/>
                  </a:lnTo>
                  <a:lnTo>
                    <a:pt x="2194801" y="1637652"/>
                  </a:lnTo>
                  <a:lnTo>
                    <a:pt x="2204326" y="1689722"/>
                  </a:lnTo>
                  <a:lnTo>
                    <a:pt x="2204326" y="1569212"/>
                  </a:lnTo>
                  <a:lnTo>
                    <a:pt x="2191029" y="1544942"/>
                  </a:lnTo>
                  <a:lnTo>
                    <a:pt x="2175370" y="1523352"/>
                  </a:lnTo>
                  <a:lnTo>
                    <a:pt x="2158784" y="1500492"/>
                  </a:lnTo>
                  <a:lnTo>
                    <a:pt x="2129879" y="1469682"/>
                  </a:lnTo>
                  <a:lnTo>
                    <a:pt x="2129879" y="1631302"/>
                  </a:lnTo>
                  <a:lnTo>
                    <a:pt x="2129879" y="1670672"/>
                  </a:lnTo>
                  <a:lnTo>
                    <a:pt x="2120773" y="1722742"/>
                  </a:lnTo>
                  <a:lnTo>
                    <a:pt x="2100453" y="1771002"/>
                  </a:lnTo>
                  <a:lnTo>
                    <a:pt x="2068525" y="1816722"/>
                  </a:lnTo>
                  <a:lnTo>
                    <a:pt x="2025904" y="1858632"/>
                  </a:lnTo>
                  <a:lnTo>
                    <a:pt x="1959203" y="1898002"/>
                  </a:lnTo>
                  <a:lnTo>
                    <a:pt x="1903285" y="1922132"/>
                  </a:lnTo>
                  <a:lnTo>
                    <a:pt x="1844967" y="1942452"/>
                  </a:lnTo>
                  <a:lnTo>
                    <a:pt x="1783600" y="1957692"/>
                  </a:lnTo>
                  <a:lnTo>
                    <a:pt x="1721510" y="1969122"/>
                  </a:lnTo>
                  <a:lnTo>
                    <a:pt x="1658162" y="1979282"/>
                  </a:lnTo>
                  <a:lnTo>
                    <a:pt x="1563712" y="1990712"/>
                  </a:lnTo>
                  <a:lnTo>
                    <a:pt x="1502460" y="1997062"/>
                  </a:lnTo>
                  <a:lnTo>
                    <a:pt x="1428330" y="2003412"/>
                  </a:lnTo>
                  <a:lnTo>
                    <a:pt x="1280896" y="2012302"/>
                  </a:lnTo>
                  <a:lnTo>
                    <a:pt x="1132636" y="2013572"/>
                  </a:lnTo>
                  <a:lnTo>
                    <a:pt x="984783" y="2009762"/>
                  </a:lnTo>
                  <a:lnTo>
                    <a:pt x="830338" y="1999602"/>
                  </a:lnTo>
                  <a:lnTo>
                    <a:pt x="748766" y="1990712"/>
                  </a:lnTo>
                  <a:lnTo>
                    <a:pt x="610768" y="1957692"/>
                  </a:lnTo>
                  <a:lnTo>
                    <a:pt x="547408" y="1938642"/>
                  </a:lnTo>
                  <a:lnTo>
                    <a:pt x="539648" y="1936102"/>
                  </a:lnTo>
                  <a:lnTo>
                    <a:pt x="485317" y="1918322"/>
                  </a:lnTo>
                  <a:lnTo>
                    <a:pt x="463753" y="1909660"/>
                  </a:lnTo>
                  <a:lnTo>
                    <a:pt x="463753" y="1936102"/>
                  </a:lnTo>
                  <a:lnTo>
                    <a:pt x="432650" y="1925942"/>
                  </a:lnTo>
                  <a:lnTo>
                    <a:pt x="371716" y="1904352"/>
                  </a:lnTo>
                  <a:lnTo>
                    <a:pt x="315379" y="1878952"/>
                  </a:lnTo>
                  <a:lnTo>
                    <a:pt x="263131" y="1851012"/>
                  </a:lnTo>
                  <a:lnTo>
                    <a:pt x="214236" y="1819262"/>
                  </a:lnTo>
                  <a:lnTo>
                    <a:pt x="169519" y="1783702"/>
                  </a:lnTo>
                  <a:lnTo>
                    <a:pt x="128892" y="1744332"/>
                  </a:lnTo>
                  <a:lnTo>
                    <a:pt x="95275" y="1701152"/>
                  </a:lnTo>
                  <a:lnTo>
                    <a:pt x="67957" y="1655432"/>
                  </a:lnTo>
                  <a:lnTo>
                    <a:pt x="48475" y="1605902"/>
                  </a:lnTo>
                  <a:lnTo>
                    <a:pt x="37693" y="1555102"/>
                  </a:lnTo>
                  <a:lnTo>
                    <a:pt x="36436" y="1503032"/>
                  </a:lnTo>
                  <a:lnTo>
                    <a:pt x="45123" y="1454772"/>
                  </a:lnTo>
                  <a:lnTo>
                    <a:pt x="62509" y="1407782"/>
                  </a:lnTo>
                  <a:lnTo>
                    <a:pt x="88684" y="1364602"/>
                  </a:lnTo>
                  <a:lnTo>
                    <a:pt x="123024" y="1325232"/>
                  </a:lnTo>
                  <a:lnTo>
                    <a:pt x="165747" y="1292212"/>
                  </a:lnTo>
                  <a:lnTo>
                    <a:pt x="215480" y="1263002"/>
                  </a:lnTo>
                  <a:lnTo>
                    <a:pt x="243230" y="1250302"/>
                  </a:lnTo>
                  <a:lnTo>
                    <a:pt x="224599" y="1266812"/>
                  </a:lnTo>
                  <a:lnTo>
                    <a:pt x="189725" y="1299832"/>
                  </a:lnTo>
                  <a:lnTo>
                    <a:pt x="158737" y="1335392"/>
                  </a:lnTo>
                  <a:lnTo>
                    <a:pt x="132562" y="1374762"/>
                  </a:lnTo>
                  <a:lnTo>
                    <a:pt x="111404" y="1414132"/>
                  </a:lnTo>
                  <a:lnTo>
                    <a:pt x="96113" y="1456042"/>
                  </a:lnTo>
                  <a:lnTo>
                    <a:pt x="87007" y="1499222"/>
                  </a:lnTo>
                  <a:lnTo>
                    <a:pt x="85039" y="1541132"/>
                  </a:lnTo>
                  <a:lnTo>
                    <a:pt x="85039" y="1544942"/>
                  </a:lnTo>
                  <a:lnTo>
                    <a:pt x="90678" y="1591932"/>
                  </a:lnTo>
                  <a:lnTo>
                    <a:pt x="106489" y="1641462"/>
                  </a:lnTo>
                  <a:lnTo>
                    <a:pt x="130048" y="1688452"/>
                  </a:lnTo>
                  <a:lnTo>
                    <a:pt x="160718" y="1732902"/>
                  </a:lnTo>
                  <a:lnTo>
                    <a:pt x="197688" y="1774812"/>
                  </a:lnTo>
                  <a:lnTo>
                    <a:pt x="239471" y="1812912"/>
                  </a:lnTo>
                  <a:lnTo>
                    <a:pt x="286372" y="1847202"/>
                  </a:lnTo>
                  <a:lnTo>
                    <a:pt x="336524" y="1877682"/>
                  </a:lnTo>
                  <a:lnTo>
                    <a:pt x="387108" y="1904352"/>
                  </a:lnTo>
                  <a:lnTo>
                    <a:pt x="437159" y="1925942"/>
                  </a:lnTo>
                  <a:lnTo>
                    <a:pt x="463753" y="1936102"/>
                  </a:lnTo>
                  <a:lnTo>
                    <a:pt x="463753" y="1909660"/>
                  </a:lnTo>
                  <a:lnTo>
                    <a:pt x="425323" y="1894192"/>
                  </a:lnTo>
                  <a:lnTo>
                    <a:pt x="367309" y="1866252"/>
                  </a:lnTo>
                  <a:lnTo>
                    <a:pt x="313080" y="1834502"/>
                  </a:lnTo>
                  <a:lnTo>
                    <a:pt x="262915" y="1798942"/>
                  </a:lnTo>
                  <a:lnTo>
                    <a:pt x="218630" y="1758302"/>
                  </a:lnTo>
                  <a:lnTo>
                    <a:pt x="179679" y="1711312"/>
                  </a:lnTo>
                  <a:lnTo>
                    <a:pt x="150672" y="1664322"/>
                  </a:lnTo>
                  <a:lnTo>
                    <a:pt x="130886" y="1614792"/>
                  </a:lnTo>
                  <a:lnTo>
                    <a:pt x="120929" y="1563992"/>
                  </a:lnTo>
                  <a:lnTo>
                    <a:pt x="120929" y="1513192"/>
                  </a:lnTo>
                  <a:lnTo>
                    <a:pt x="130048" y="1462392"/>
                  </a:lnTo>
                  <a:lnTo>
                    <a:pt x="148259" y="1412862"/>
                  </a:lnTo>
                  <a:lnTo>
                    <a:pt x="176428" y="1364602"/>
                  </a:lnTo>
                  <a:lnTo>
                    <a:pt x="210350" y="1322692"/>
                  </a:lnTo>
                  <a:lnTo>
                    <a:pt x="244284" y="1289672"/>
                  </a:lnTo>
                  <a:lnTo>
                    <a:pt x="281978" y="1259192"/>
                  </a:lnTo>
                  <a:lnTo>
                    <a:pt x="294906" y="1250302"/>
                  </a:lnTo>
                  <a:lnTo>
                    <a:pt x="322605" y="1231252"/>
                  </a:lnTo>
                  <a:lnTo>
                    <a:pt x="398411" y="1205852"/>
                  </a:lnTo>
                  <a:lnTo>
                    <a:pt x="509714" y="1184262"/>
                  </a:lnTo>
                  <a:lnTo>
                    <a:pt x="623227" y="1169022"/>
                  </a:lnTo>
                  <a:lnTo>
                    <a:pt x="693635" y="1162672"/>
                  </a:lnTo>
                  <a:lnTo>
                    <a:pt x="735888" y="1158862"/>
                  </a:lnTo>
                  <a:lnTo>
                    <a:pt x="791387" y="1155052"/>
                  </a:lnTo>
                  <a:lnTo>
                    <a:pt x="857669" y="1151242"/>
                  </a:lnTo>
                  <a:lnTo>
                    <a:pt x="1014310" y="1150861"/>
                  </a:lnTo>
                  <a:lnTo>
                    <a:pt x="1124356" y="1155052"/>
                  </a:lnTo>
                  <a:lnTo>
                    <a:pt x="1257655" y="1166482"/>
                  </a:lnTo>
                  <a:lnTo>
                    <a:pt x="1388541" y="1185532"/>
                  </a:lnTo>
                  <a:lnTo>
                    <a:pt x="1517751" y="1212202"/>
                  </a:lnTo>
                  <a:lnTo>
                    <a:pt x="1644027" y="1246492"/>
                  </a:lnTo>
                  <a:lnTo>
                    <a:pt x="1736382" y="1279512"/>
                  </a:lnTo>
                  <a:lnTo>
                    <a:pt x="1796910" y="1302372"/>
                  </a:lnTo>
                  <a:lnTo>
                    <a:pt x="1907057" y="1353172"/>
                  </a:lnTo>
                  <a:lnTo>
                    <a:pt x="1959203" y="1381112"/>
                  </a:lnTo>
                  <a:lnTo>
                    <a:pt x="2008936" y="1412862"/>
                  </a:lnTo>
                  <a:lnTo>
                    <a:pt x="2047887" y="1445882"/>
                  </a:lnTo>
                  <a:lnTo>
                    <a:pt x="2074799" y="1481442"/>
                  </a:lnTo>
                  <a:lnTo>
                    <a:pt x="2100453" y="1524622"/>
                  </a:lnTo>
                  <a:lnTo>
                    <a:pt x="2120354" y="1577962"/>
                  </a:lnTo>
                  <a:lnTo>
                    <a:pt x="2129879" y="1631302"/>
                  </a:lnTo>
                  <a:lnTo>
                    <a:pt x="2129879" y="1469682"/>
                  </a:lnTo>
                  <a:lnTo>
                    <a:pt x="2120658" y="1459852"/>
                  </a:lnTo>
                  <a:lnTo>
                    <a:pt x="2077110" y="1421752"/>
                  </a:lnTo>
                  <a:lnTo>
                    <a:pt x="2053551" y="1403972"/>
                  </a:lnTo>
                  <a:lnTo>
                    <a:pt x="2042337" y="1395082"/>
                  </a:lnTo>
                  <a:lnTo>
                    <a:pt x="2031136" y="1387462"/>
                  </a:lnTo>
                  <a:lnTo>
                    <a:pt x="2007476" y="1365872"/>
                  </a:lnTo>
                  <a:lnTo>
                    <a:pt x="1957006" y="1326502"/>
                  </a:lnTo>
                  <a:lnTo>
                    <a:pt x="1929676" y="1308722"/>
                  </a:lnTo>
                  <a:lnTo>
                    <a:pt x="1901405" y="1289672"/>
                  </a:lnTo>
                  <a:lnTo>
                    <a:pt x="1872195" y="1273162"/>
                  </a:lnTo>
                  <a:lnTo>
                    <a:pt x="1842973" y="1256652"/>
                  </a:lnTo>
                  <a:lnTo>
                    <a:pt x="1811883" y="1240548"/>
                  </a:lnTo>
                  <a:lnTo>
                    <a:pt x="1811883" y="1273162"/>
                  </a:lnTo>
                  <a:lnTo>
                    <a:pt x="1779524" y="1259192"/>
                  </a:lnTo>
                  <a:lnTo>
                    <a:pt x="1714182" y="1236332"/>
                  </a:lnTo>
                  <a:lnTo>
                    <a:pt x="1614398" y="1204582"/>
                  </a:lnTo>
                  <a:lnTo>
                    <a:pt x="1547279" y="1186802"/>
                  </a:lnTo>
                  <a:lnTo>
                    <a:pt x="1442148" y="1163942"/>
                  </a:lnTo>
                  <a:lnTo>
                    <a:pt x="1371257" y="1151242"/>
                  </a:lnTo>
                  <a:lnTo>
                    <a:pt x="1299222" y="1139812"/>
                  </a:lnTo>
                  <a:lnTo>
                    <a:pt x="1191577" y="1128382"/>
                  </a:lnTo>
                  <a:lnTo>
                    <a:pt x="1046670" y="1119492"/>
                  </a:lnTo>
                  <a:lnTo>
                    <a:pt x="973785" y="1118222"/>
                  </a:lnTo>
                  <a:lnTo>
                    <a:pt x="910437" y="1119492"/>
                  </a:lnTo>
                  <a:lnTo>
                    <a:pt x="782904" y="1124572"/>
                  </a:lnTo>
                  <a:lnTo>
                    <a:pt x="656209" y="1134732"/>
                  </a:lnTo>
                  <a:lnTo>
                    <a:pt x="530771" y="1152512"/>
                  </a:lnTo>
                  <a:lnTo>
                    <a:pt x="468668" y="1162672"/>
                  </a:lnTo>
                  <a:lnTo>
                    <a:pt x="511708" y="1147432"/>
                  </a:lnTo>
                  <a:lnTo>
                    <a:pt x="599135" y="1123302"/>
                  </a:lnTo>
                  <a:lnTo>
                    <a:pt x="676097" y="1108062"/>
                  </a:lnTo>
                  <a:lnTo>
                    <a:pt x="742797" y="1096632"/>
                  </a:lnTo>
                  <a:lnTo>
                    <a:pt x="809498" y="1087742"/>
                  </a:lnTo>
                  <a:lnTo>
                    <a:pt x="876935" y="1082662"/>
                  </a:lnTo>
                  <a:lnTo>
                    <a:pt x="944892" y="1080122"/>
                  </a:lnTo>
                  <a:lnTo>
                    <a:pt x="1012317" y="1080122"/>
                  </a:lnTo>
                  <a:lnTo>
                    <a:pt x="1079436" y="1081392"/>
                  </a:lnTo>
                  <a:lnTo>
                    <a:pt x="1146873" y="1086472"/>
                  </a:lnTo>
                  <a:lnTo>
                    <a:pt x="1213993" y="1092822"/>
                  </a:lnTo>
                  <a:lnTo>
                    <a:pt x="1280998" y="1102982"/>
                  </a:lnTo>
                  <a:lnTo>
                    <a:pt x="1347279" y="1114412"/>
                  </a:lnTo>
                  <a:lnTo>
                    <a:pt x="1412722" y="1128382"/>
                  </a:lnTo>
                  <a:lnTo>
                    <a:pt x="1477746" y="1144892"/>
                  </a:lnTo>
                  <a:lnTo>
                    <a:pt x="1541526" y="1162672"/>
                  </a:lnTo>
                  <a:lnTo>
                    <a:pt x="1604035" y="1184262"/>
                  </a:lnTo>
                  <a:lnTo>
                    <a:pt x="1665287" y="1207122"/>
                  </a:lnTo>
                  <a:lnTo>
                    <a:pt x="1695970" y="1219822"/>
                  </a:lnTo>
                  <a:lnTo>
                    <a:pt x="1724863" y="1231252"/>
                  </a:lnTo>
                  <a:lnTo>
                    <a:pt x="1783295" y="1257922"/>
                  </a:lnTo>
                  <a:lnTo>
                    <a:pt x="1811883" y="1273162"/>
                  </a:lnTo>
                  <a:lnTo>
                    <a:pt x="1811883" y="1240548"/>
                  </a:lnTo>
                  <a:lnTo>
                    <a:pt x="1719110" y="1195692"/>
                  </a:lnTo>
                  <a:lnTo>
                    <a:pt x="1654086" y="1170292"/>
                  </a:lnTo>
                  <a:lnTo>
                    <a:pt x="1586966" y="1146162"/>
                  </a:lnTo>
                  <a:lnTo>
                    <a:pt x="1518589" y="1125842"/>
                  </a:lnTo>
                  <a:lnTo>
                    <a:pt x="1449374" y="1106792"/>
                  </a:lnTo>
                  <a:lnTo>
                    <a:pt x="1378483" y="1091552"/>
                  </a:lnTo>
                  <a:lnTo>
                    <a:pt x="1314030" y="1080122"/>
                  </a:lnTo>
                  <a:lnTo>
                    <a:pt x="1235138" y="1067422"/>
                  </a:lnTo>
                  <a:lnTo>
                    <a:pt x="1163104" y="1059802"/>
                  </a:lnTo>
                  <a:lnTo>
                    <a:pt x="1090536" y="1054722"/>
                  </a:lnTo>
                  <a:lnTo>
                    <a:pt x="1018501" y="1052182"/>
                  </a:lnTo>
                  <a:lnTo>
                    <a:pt x="947191" y="1052182"/>
                  </a:lnTo>
                  <a:lnTo>
                    <a:pt x="875880" y="1055992"/>
                  </a:lnTo>
                  <a:lnTo>
                    <a:pt x="807935" y="1061072"/>
                  </a:lnTo>
                  <a:lnTo>
                    <a:pt x="742073" y="1068692"/>
                  </a:lnTo>
                  <a:lnTo>
                    <a:pt x="675792" y="1078852"/>
                  </a:lnTo>
                  <a:lnTo>
                    <a:pt x="610349" y="1091552"/>
                  </a:lnTo>
                  <a:lnTo>
                    <a:pt x="546163" y="1108062"/>
                  </a:lnTo>
                  <a:lnTo>
                    <a:pt x="482701" y="1127112"/>
                  </a:lnTo>
                  <a:lnTo>
                    <a:pt x="421767" y="1149972"/>
                  </a:lnTo>
                  <a:lnTo>
                    <a:pt x="363334" y="1175372"/>
                  </a:lnTo>
                  <a:lnTo>
                    <a:pt x="334746" y="1190612"/>
                  </a:lnTo>
                  <a:lnTo>
                    <a:pt x="307416" y="1196962"/>
                  </a:lnTo>
                  <a:lnTo>
                    <a:pt x="254444" y="1214742"/>
                  </a:lnTo>
                  <a:lnTo>
                    <a:pt x="203860" y="1235062"/>
                  </a:lnTo>
                  <a:lnTo>
                    <a:pt x="157060" y="1259192"/>
                  </a:lnTo>
                  <a:lnTo>
                    <a:pt x="115176" y="1287132"/>
                  </a:lnTo>
                  <a:lnTo>
                    <a:pt x="78320" y="1321422"/>
                  </a:lnTo>
                  <a:lnTo>
                    <a:pt x="47637" y="1358252"/>
                  </a:lnTo>
                  <a:lnTo>
                    <a:pt x="23660" y="1402702"/>
                  </a:lnTo>
                  <a:lnTo>
                    <a:pt x="7429" y="1452232"/>
                  </a:lnTo>
                  <a:lnTo>
                    <a:pt x="0" y="1503032"/>
                  </a:lnTo>
                  <a:lnTo>
                    <a:pt x="1676" y="1552562"/>
                  </a:lnTo>
                  <a:lnTo>
                    <a:pt x="11620" y="1602092"/>
                  </a:lnTo>
                  <a:lnTo>
                    <a:pt x="29006" y="1650352"/>
                  </a:lnTo>
                  <a:lnTo>
                    <a:pt x="53086" y="1696072"/>
                  </a:lnTo>
                  <a:lnTo>
                    <a:pt x="84074" y="1739252"/>
                  </a:lnTo>
                  <a:lnTo>
                    <a:pt x="121348" y="1779892"/>
                  </a:lnTo>
                  <a:lnTo>
                    <a:pt x="166166" y="1820532"/>
                  </a:lnTo>
                  <a:lnTo>
                    <a:pt x="219989" y="1858632"/>
                  </a:lnTo>
                  <a:lnTo>
                    <a:pt x="278003" y="1892922"/>
                  </a:lnTo>
                  <a:lnTo>
                    <a:pt x="339356" y="1920862"/>
                  </a:lnTo>
                  <a:lnTo>
                    <a:pt x="403123" y="1944992"/>
                  </a:lnTo>
                  <a:lnTo>
                    <a:pt x="469823" y="1965312"/>
                  </a:lnTo>
                  <a:lnTo>
                    <a:pt x="537362" y="1983092"/>
                  </a:lnTo>
                  <a:lnTo>
                    <a:pt x="606158" y="1997062"/>
                  </a:lnTo>
                  <a:lnTo>
                    <a:pt x="709815" y="2012302"/>
                  </a:lnTo>
                  <a:lnTo>
                    <a:pt x="779767" y="2021192"/>
                  </a:lnTo>
                  <a:lnTo>
                    <a:pt x="836206" y="2031352"/>
                  </a:lnTo>
                  <a:lnTo>
                    <a:pt x="582180" y="2022462"/>
                  </a:lnTo>
                  <a:lnTo>
                    <a:pt x="575894" y="2022462"/>
                  </a:lnTo>
                  <a:lnTo>
                    <a:pt x="570141" y="2028812"/>
                  </a:lnTo>
                  <a:lnTo>
                    <a:pt x="570141" y="2036432"/>
                  </a:lnTo>
                  <a:lnTo>
                    <a:pt x="575894" y="2042782"/>
                  </a:lnTo>
                  <a:lnTo>
                    <a:pt x="582180" y="2042782"/>
                  </a:lnTo>
                  <a:lnTo>
                    <a:pt x="754532" y="2055482"/>
                  </a:lnTo>
                  <a:lnTo>
                    <a:pt x="1013053" y="2066912"/>
                  </a:lnTo>
                  <a:lnTo>
                    <a:pt x="1186243" y="2070722"/>
                  </a:lnTo>
                  <a:lnTo>
                    <a:pt x="1351991" y="2070722"/>
                  </a:lnTo>
                  <a:lnTo>
                    <a:pt x="1512824" y="2066912"/>
                  </a:lnTo>
                  <a:lnTo>
                    <a:pt x="1632927" y="2059292"/>
                  </a:lnTo>
                  <a:lnTo>
                    <a:pt x="1712925" y="2052942"/>
                  </a:lnTo>
                  <a:lnTo>
                    <a:pt x="1792084" y="2042782"/>
                  </a:lnTo>
                  <a:lnTo>
                    <a:pt x="1870405" y="2030082"/>
                  </a:lnTo>
                  <a:lnTo>
                    <a:pt x="1908937" y="2022462"/>
                  </a:lnTo>
                  <a:lnTo>
                    <a:pt x="1995538" y="1998332"/>
                  </a:lnTo>
                  <a:lnTo>
                    <a:pt x="2049780" y="1978012"/>
                  </a:lnTo>
                  <a:lnTo>
                    <a:pt x="2100351" y="1951342"/>
                  </a:lnTo>
                  <a:lnTo>
                    <a:pt x="2144649" y="1920862"/>
                  </a:lnTo>
                  <a:lnTo>
                    <a:pt x="2182761" y="1885302"/>
                  </a:lnTo>
                  <a:lnTo>
                    <a:pt x="2206002" y="1854822"/>
                  </a:lnTo>
                  <a:lnTo>
                    <a:pt x="2229243" y="1809102"/>
                  </a:lnTo>
                  <a:lnTo>
                    <a:pt x="2239924" y="1771002"/>
                  </a:lnTo>
                  <a:lnTo>
                    <a:pt x="2244115" y="1744332"/>
                  </a:lnTo>
                  <a:lnTo>
                    <a:pt x="2244115" y="1692262"/>
                  </a:lnTo>
                  <a:close/>
                </a:path>
                <a:path w="3904615" h="2070734">
                  <a:moveTo>
                    <a:pt x="3904373" y="170675"/>
                  </a:moveTo>
                  <a:lnTo>
                    <a:pt x="3898620" y="124079"/>
                  </a:lnTo>
                  <a:lnTo>
                    <a:pt x="3882707" y="81038"/>
                  </a:lnTo>
                  <a:lnTo>
                    <a:pt x="3868674" y="61048"/>
                  </a:lnTo>
                  <a:lnTo>
                    <a:pt x="3871391" y="40944"/>
                  </a:lnTo>
                  <a:lnTo>
                    <a:pt x="3874541" y="19469"/>
                  </a:lnTo>
                  <a:lnTo>
                    <a:pt x="3874122" y="11836"/>
                  </a:lnTo>
                  <a:lnTo>
                    <a:pt x="3865219" y="2413"/>
                  </a:lnTo>
                  <a:lnTo>
                    <a:pt x="3852761" y="0"/>
                  </a:lnTo>
                  <a:lnTo>
                    <a:pt x="3841762" y="6388"/>
                  </a:lnTo>
                  <a:lnTo>
                    <a:pt x="3837990" y="14135"/>
                  </a:lnTo>
                  <a:lnTo>
                    <a:pt x="3834015" y="27114"/>
                  </a:lnTo>
                  <a:lnTo>
                    <a:pt x="3830878" y="41884"/>
                  </a:lnTo>
                  <a:lnTo>
                    <a:pt x="3824694" y="45961"/>
                  </a:lnTo>
                  <a:lnTo>
                    <a:pt x="3821976" y="52565"/>
                  </a:lnTo>
                  <a:lnTo>
                    <a:pt x="3811079" y="99364"/>
                  </a:lnTo>
                  <a:lnTo>
                    <a:pt x="3798620" y="146380"/>
                  </a:lnTo>
                  <a:lnTo>
                    <a:pt x="3780713" y="197688"/>
                  </a:lnTo>
                  <a:lnTo>
                    <a:pt x="3741140" y="296849"/>
                  </a:lnTo>
                  <a:lnTo>
                    <a:pt x="3696004" y="395897"/>
                  </a:lnTo>
                  <a:lnTo>
                    <a:pt x="3646271" y="489724"/>
                  </a:lnTo>
                  <a:lnTo>
                    <a:pt x="3591826" y="582917"/>
                  </a:lnTo>
                  <a:lnTo>
                    <a:pt x="3532975" y="672439"/>
                  </a:lnTo>
                  <a:lnTo>
                    <a:pt x="3468586" y="757364"/>
                  </a:lnTo>
                  <a:lnTo>
                    <a:pt x="3400209" y="839444"/>
                  </a:lnTo>
                  <a:lnTo>
                    <a:pt x="3363658" y="879030"/>
                  </a:lnTo>
                  <a:lnTo>
                    <a:pt x="3322307" y="923112"/>
                  </a:lnTo>
                  <a:lnTo>
                    <a:pt x="3232353" y="1007618"/>
                  </a:lnTo>
                  <a:lnTo>
                    <a:pt x="3138220" y="1085519"/>
                  </a:lnTo>
                  <a:lnTo>
                    <a:pt x="3039173" y="1156716"/>
                  </a:lnTo>
                  <a:lnTo>
                    <a:pt x="2988703" y="1189697"/>
                  </a:lnTo>
                  <a:lnTo>
                    <a:pt x="2942209" y="1218806"/>
                  </a:lnTo>
                  <a:lnTo>
                    <a:pt x="2845143" y="1272628"/>
                  </a:lnTo>
                  <a:lnTo>
                    <a:pt x="2745676" y="1318183"/>
                  </a:lnTo>
                  <a:lnTo>
                    <a:pt x="2642946" y="1351584"/>
                  </a:lnTo>
                  <a:lnTo>
                    <a:pt x="2579395" y="1364145"/>
                  </a:lnTo>
                  <a:lnTo>
                    <a:pt x="2569451" y="1364881"/>
                  </a:lnTo>
                  <a:lnTo>
                    <a:pt x="2891218" y="1150010"/>
                  </a:lnTo>
                  <a:lnTo>
                    <a:pt x="2897187" y="1144257"/>
                  </a:lnTo>
                  <a:lnTo>
                    <a:pt x="2900959" y="1129804"/>
                  </a:lnTo>
                  <a:lnTo>
                    <a:pt x="2894990" y="1117447"/>
                  </a:lnTo>
                  <a:lnTo>
                    <a:pt x="2882112" y="1112012"/>
                  </a:lnTo>
                  <a:lnTo>
                    <a:pt x="2874251" y="1114831"/>
                  </a:lnTo>
                  <a:lnTo>
                    <a:pt x="2857601" y="1123835"/>
                  </a:lnTo>
                  <a:lnTo>
                    <a:pt x="2841371" y="1133792"/>
                  </a:lnTo>
                  <a:lnTo>
                    <a:pt x="2841371" y="1124889"/>
                  </a:lnTo>
                  <a:lnTo>
                    <a:pt x="2832684" y="1112431"/>
                  </a:lnTo>
                  <a:lnTo>
                    <a:pt x="2824835" y="1110754"/>
                  </a:lnTo>
                  <a:lnTo>
                    <a:pt x="2843885" y="1098715"/>
                  </a:lnTo>
                  <a:lnTo>
                    <a:pt x="2850591" y="1092530"/>
                  </a:lnTo>
                  <a:lnTo>
                    <a:pt x="2852470" y="1079652"/>
                  </a:lnTo>
                  <a:lnTo>
                    <a:pt x="2847657" y="1068451"/>
                  </a:lnTo>
                  <a:lnTo>
                    <a:pt x="2836456" y="1064260"/>
                  </a:lnTo>
                  <a:lnTo>
                    <a:pt x="2829014" y="1067930"/>
                  </a:lnTo>
                  <a:lnTo>
                    <a:pt x="2781897" y="1099019"/>
                  </a:lnTo>
                  <a:lnTo>
                    <a:pt x="2688399" y="1163739"/>
                  </a:lnTo>
                  <a:lnTo>
                    <a:pt x="2641701" y="1197978"/>
                  </a:lnTo>
                  <a:lnTo>
                    <a:pt x="2600541" y="1223416"/>
                  </a:lnTo>
                  <a:lnTo>
                    <a:pt x="2518562" y="1277340"/>
                  </a:lnTo>
                  <a:lnTo>
                    <a:pt x="2400338" y="1365821"/>
                  </a:lnTo>
                  <a:lnTo>
                    <a:pt x="2323071" y="1427289"/>
                  </a:lnTo>
                  <a:lnTo>
                    <a:pt x="2316365" y="1444663"/>
                  </a:lnTo>
                  <a:lnTo>
                    <a:pt x="2322017" y="1455343"/>
                  </a:lnTo>
                  <a:lnTo>
                    <a:pt x="2333015" y="1460271"/>
                  </a:lnTo>
                  <a:lnTo>
                    <a:pt x="2339403" y="1459953"/>
                  </a:lnTo>
                  <a:lnTo>
                    <a:pt x="2340025" y="1466862"/>
                  </a:lnTo>
                  <a:lnTo>
                    <a:pt x="2346833" y="1478699"/>
                  </a:lnTo>
                  <a:lnTo>
                    <a:pt x="2353538" y="1481518"/>
                  </a:lnTo>
                  <a:lnTo>
                    <a:pt x="2356358" y="1488325"/>
                  </a:lnTo>
                  <a:lnTo>
                    <a:pt x="2365679" y="1491996"/>
                  </a:lnTo>
                  <a:lnTo>
                    <a:pt x="2473845" y="1526133"/>
                  </a:lnTo>
                  <a:lnTo>
                    <a:pt x="2692895" y="1586128"/>
                  </a:lnTo>
                  <a:lnTo>
                    <a:pt x="2803893" y="1611363"/>
                  </a:lnTo>
                  <a:lnTo>
                    <a:pt x="2827972" y="1618792"/>
                  </a:lnTo>
                  <a:lnTo>
                    <a:pt x="2851632" y="1625396"/>
                  </a:lnTo>
                  <a:lnTo>
                    <a:pt x="2859494" y="1627073"/>
                  </a:lnTo>
                  <a:lnTo>
                    <a:pt x="2865983" y="1623822"/>
                  </a:lnTo>
                  <a:lnTo>
                    <a:pt x="2873210" y="1623085"/>
                  </a:lnTo>
                  <a:lnTo>
                    <a:pt x="2882633" y="1614716"/>
                  </a:lnTo>
                  <a:lnTo>
                    <a:pt x="2886291" y="1600898"/>
                  </a:lnTo>
                  <a:lnTo>
                    <a:pt x="2880537" y="1587906"/>
                  </a:lnTo>
                  <a:lnTo>
                    <a:pt x="2873527" y="1583512"/>
                  </a:lnTo>
                  <a:lnTo>
                    <a:pt x="2856458" y="1575968"/>
                  </a:lnTo>
                  <a:lnTo>
                    <a:pt x="2839072" y="1569161"/>
                  </a:lnTo>
                  <a:lnTo>
                    <a:pt x="2854566" y="1573149"/>
                  </a:lnTo>
                  <a:lnTo>
                    <a:pt x="2870377" y="1575765"/>
                  </a:lnTo>
                  <a:lnTo>
                    <a:pt x="2874149" y="1577022"/>
                  </a:lnTo>
                  <a:lnTo>
                    <a:pt x="2877604" y="1577225"/>
                  </a:lnTo>
                  <a:lnTo>
                    <a:pt x="2895930" y="1580680"/>
                  </a:lnTo>
                  <a:lnTo>
                    <a:pt x="2913519" y="1584667"/>
                  </a:lnTo>
                  <a:lnTo>
                    <a:pt x="2922422" y="1585087"/>
                  </a:lnTo>
                  <a:lnTo>
                    <a:pt x="2935300" y="1577124"/>
                  </a:lnTo>
                  <a:lnTo>
                    <a:pt x="2939491" y="1563408"/>
                  </a:lnTo>
                  <a:lnTo>
                    <a:pt x="2933306" y="1549590"/>
                  </a:lnTo>
                  <a:lnTo>
                    <a:pt x="2925241" y="1546339"/>
                  </a:lnTo>
                  <a:lnTo>
                    <a:pt x="2789961" y="1496390"/>
                  </a:lnTo>
                  <a:lnTo>
                    <a:pt x="2653207" y="1449070"/>
                  </a:lnTo>
                  <a:lnTo>
                    <a:pt x="2608821" y="1433042"/>
                  </a:lnTo>
                  <a:lnTo>
                    <a:pt x="2562745" y="1418170"/>
                  </a:lnTo>
                  <a:lnTo>
                    <a:pt x="2592070" y="1424139"/>
                  </a:lnTo>
                  <a:lnTo>
                    <a:pt x="2652585" y="1430845"/>
                  </a:lnTo>
                  <a:lnTo>
                    <a:pt x="2711539" y="1431061"/>
                  </a:lnTo>
                  <a:lnTo>
                    <a:pt x="2771114" y="1424774"/>
                  </a:lnTo>
                  <a:lnTo>
                    <a:pt x="2830690" y="1413992"/>
                  </a:lnTo>
                  <a:lnTo>
                    <a:pt x="2889859" y="1397863"/>
                  </a:lnTo>
                  <a:lnTo>
                    <a:pt x="2976867" y="1363306"/>
                  </a:lnTo>
                  <a:lnTo>
                    <a:pt x="3089008" y="1303629"/>
                  </a:lnTo>
                  <a:lnTo>
                    <a:pt x="3194558" y="1231480"/>
                  </a:lnTo>
                  <a:lnTo>
                    <a:pt x="3294875" y="1149489"/>
                  </a:lnTo>
                  <a:lnTo>
                    <a:pt x="3385858" y="1061643"/>
                  </a:lnTo>
                  <a:lnTo>
                    <a:pt x="3427222" y="1017562"/>
                  </a:lnTo>
                  <a:lnTo>
                    <a:pt x="3476231" y="960069"/>
                  </a:lnTo>
                  <a:lnTo>
                    <a:pt x="3521570" y="912012"/>
                  </a:lnTo>
                  <a:lnTo>
                    <a:pt x="3565017" y="861123"/>
                  </a:lnTo>
                  <a:lnTo>
                    <a:pt x="3604069" y="813371"/>
                  </a:lnTo>
                  <a:lnTo>
                    <a:pt x="3677793" y="711911"/>
                  </a:lnTo>
                  <a:lnTo>
                    <a:pt x="3743337" y="605002"/>
                  </a:lnTo>
                  <a:lnTo>
                    <a:pt x="3801973" y="493699"/>
                  </a:lnTo>
                  <a:lnTo>
                    <a:pt x="3827945" y="436638"/>
                  </a:lnTo>
                  <a:lnTo>
                    <a:pt x="3845852" y="394233"/>
                  </a:lnTo>
                  <a:lnTo>
                    <a:pt x="3882707" y="297167"/>
                  </a:lnTo>
                  <a:lnTo>
                    <a:pt x="3900614" y="221145"/>
                  </a:lnTo>
                  <a:lnTo>
                    <a:pt x="3904373" y="170675"/>
                  </a:lnTo>
                  <a:close/>
                </a:path>
              </a:pathLst>
            </a:custGeom>
            <a:solidFill>
              <a:srgbClr val="767070"/>
            </a:solidFill>
          </p:spPr>
          <p:txBody>
            <a:bodyPr wrap="square" lIns="0" tIns="0" rIns="0" bIns="0" rtlCol="0"/>
            <a:lstStyle/>
            <a:p>
              <a:endParaRPr sz="1092"/>
            </a:p>
          </p:txBody>
        </p:sp>
      </p:grpSp>
      <p:sp>
        <p:nvSpPr>
          <p:cNvPr id="17" name="object 18">
            <a:extLst>
              <a:ext uri="{FF2B5EF4-FFF2-40B4-BE49-F238E27FC236}">
                <a16:creationId xmlns:a16="http://schemas.microsoft.com/office/drawing/2014/main" id="{63014DA3-FD67-D874-10D3-559EFCE54559}"/>
              </a:ext>
            </a:extLst>
          </p:cNvPr>
          <p:cNvSpPr txBox="1"/>
          <p:nvPr/>
        </p:nvSpPr>
        <p:spPr>
          <a:xfrm>
            <a:off x="3723432" y="4511003"/>
            <a:ext cx="762813" cy="284274"/>
          </a:xfrm>
          <a:prstGeom prst="rect">
            <a:avLst/>
          </a:prstGeom>
        </p:spPr>
        <p:txBody>
          <a:bodyPr vert="horz" wrap="square" lIns="0" tIns="8856" rIns="0" bIns="0" rtlCol="0">
            <a:spAutoFit/>
          </a:bodyPr>
          <a:lstStyle/>
          <a:p>
            <a:pPr marL="7701">
              <a:spcBef>
                <a:spcPts val="69"/>
              </a:spcBef>
            </a:pPr>
            <a:r>
              <a:rPr sz="1789" b="1" spc="3">
                <a:solidFill>
                  <a:srgbClr val="30859C"/>
                </a:solidFill>
                <a:latin typeface="Calibri"/>
                <a:cs typeface="Calibri"/>
              </a:rPr>
              <a:t>Segu</a:t>
            </a:r>
            <a:r>
              <a:rPr sz="1789" b="1" spc="-18">
                <a:solidFill>
                  <a:srgbClr val="30859C"/>
                </a:solidFill>
                <a:latin typeface="Calibri"/>
                <a:cs typeface="Calibri"/>
              </a:rPr>
              <a:t>r</a:t>
            </a:r>
            <a:r>
              <a:rPr sz="1789" b="1" spc="3">
                <a:solidFill>
                  <a:srgbClr val="30859C"/>
                </a:solidFill>
                <a:latin typeface="Calibri"/>
                <a:cs typeface="Calibri"/>
              </a:rPr>
              <a:t>os</a:t>
            </a:r>
            <a:endParaRPr sz="1789">
              <a:latin typeface="Calibri"/>
              <a:cs typeface="Calibri"/>
            </a:endParaRPr>
          </a:p>
        </p:txBody>
      </p:sp>
      <p:sp>
        <p:nvSpPr>
          <p:cNvPr id="18" name="object 19">
            <a:extLst>
              <a:ext uri="{FF2B5EF4-FFF2-40B4-BE49-F238E27FC236}">
                <a16:creationId xmlns:a16="http://schemas.microsoft.com/office/drawing/2014/main" id="{2F76DEF5-72AD-1F2C-973C-EB28A3A716ED}"/>
              </a:ext>
            </a:extLst>
          </p:cNvPr>
          <p:cNvSpPr txBox="1"/>
          <p:nvPr/>
        </p:nvSpPr>
        <p:spPr>
          <a:xfrm>
            <a:off x="8783837" y="4641740"/>
            <a:ext cx="1138636" cy="284274"/>
          </a:xfrm>
          <a:prstGeom prst="rect">
            <a:avLst/>
          </a:prstGeom>
        </p:spPr>
        <p:txBody>
          <a:bodyPr vert="horz" wrap="square" lIns="0" tIns="8856" rIns="0" bIns="0" rtlCol="0">
            <a:spAutoFit/>
          </a:bodyPr>
          <a:lstStyle/>
          <a:p>
            <a:pPr marL="7701">
              <a:spcBef>
                <a:spcPts val="69"/>
              </a:spcBef>
            </a:pPr>
            <a:r>
              <a:rPr sz="1789" b="1" spc="3">
                <a:solidFill>
                  <a:srgbClr val="1F4E79"/>
                </a:solidFill>
                <a:latin typeface="Calibri"/>
                <a:cs typeface="Calibri"/>
              </a:rPr>
              <a:t>Funcionales</a:t>
            </a:r>
            <a:endParaRPr sz="1789">
              <a:latin typeface="Calibri"/>
              <a:cs typeface="Calibri"/>
            </a:endParaRPr>
          </a:p>
        </p:txBody>
      </p:sp>
      <p:sp>
        <p:nvSpPr>
          <p:cNvPr id="20" name="object 20">
            <a:extLst>
              <a:ext uri="{FF2B5EF4-FFF2-40B4-BE49-F238E27FC236}">
                <a16:creationId xmlns:a16="http://schemas.microsoft.com/office/drawing/2014/main" id="{02B04402-FD89-F683-792D-0BB4AD9CF9CC}"/>
              </a:ext>
            </a:extLst>
          </p:cNvPr>
          <p:cNvSpPr txBox="1"/>
          <p:nvPr/>
        </p:nvSpPr>
        <p:spPr>
          <a:xfrm>
            <a:off x="4374579" y="5333588"/>
            <a:ext cx="1090118" cy="284274"/>
          </a:xfrm>
          <a:prstGeom prst="rect">
            <a:avLst/>
          </a:prstGeom>
        </p:spPr>
        <p:txBody>
          <a:bodyPr vert="horz" wrap="square" lIns="0" tIns="8856" rIns="0" bIns="0" rtlCol="0">
            <a:spAutoFit/>
          </a:bodyPr>
          <a:lstStyle/>
          <a:p>
            <a:pPr marL="7701">
              <a:spcBef>
                <a:spcPts val="69"/>
              </a:spcBef>
            </a:pPr>
            <a:r>
              <a:rPr sz="1789" b="1" spc="-3">
                <a:solidFill>
                  <a:srgbClr val="767070"/>
                </a:solidFill>
                <a:latin typeface="Calibri"/>
                <a:cs typeface="Calibri"/>
              </a:rPr>
              <a:t>Sostenibles</a:t>
            </a:r>
            <a:endParaRPr sz="1789">
              <a:latin typeface="Calibri"/>
              <a:cs typeface="Calibri"/>
            </a:endParaRPr>
          </a:p>
        </p:txBody>
      </p:sp>
      <p:pic>
        <p:nvPicPr>
          <p:cNvPr id="21" name="object 21">
            <a:extLst>
              <a:ext uri="{FF2B5EF4-FFF2-40B4-BE49-F238E27FC236}">
                <a16:creationId xmlns:a16="http://schemas.microsoft.com/office/drawing/2014/main" id="{522FF9F4-D905-A1A7-F8FE-DD8FACB45B79}"/>
              </a:ext>
            </a:extLst>
          </p:cNvPr>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saturation sat="33000"/>
                    </a14:imgEffect>
                  </a14:imgLayer>
                </a14:imgProps>
              </a:ext>
            </a:extLst>
          </a:blip>
          <a:stretch>
            <a:fillRect/>
          </a:stretch>
        </p:blipFill>
        <p:spPr>
          <a:xfrm>
            <a:off x="5990622" y="3131517"/>
            <a:ext cx="1307500" cy="1307500"/>
          </a:xfrm>
          <a:prstGeom prst="rect">
            <a:avLst/>
          </a:prstGeom>
        </p:spPr>
      </p:pic>
    </p:spTree>
    <p:extLst>
      <p:ext uri="{BB962C8B-B14F-4D97-AF65-F5344CB8AC3E}">
        <p14:creationId xmlns:p14="http://schemas.microsoft.com/office/powerpoint/2010/main" val="1594258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346854" y="908265"/>
            <a:ext cx="6806241" cy="954107"/>
          </a:xfrm>
          <a:prstGeom prst="rect">
            <a:avLst/>
          </a:prstGeom>
          <a:noFill/>
        </p:spPr>
        <p:txBody>
          <a:bodyPr wrap="square">
            <a:spAutoFit/>
          </a:bodyPr>
          <a:lstStyle/>
          <a:p>
            <a:r>
              <a:rPr lang="es-ES" sz="2800" b="1" spc="30" dirty="0">
                <a:solidFill>
                  <a:srgbClr val="E8A043"/>
                </a:solidFill>
                <a:latin typeface="+mj-lt"/>
              </a:rPr>
              <a:t>La importancia de la información para la toma de decisiones</a:t>
            </a:r>
          </a:p>
        </p:txBody>
      </p:sp>
      <p:sp>
        <p:nvSpPr>
          <p:cNvPr id="16" name="object 6">
            <a:extLst>
              <a:ext uri="{FF2B5EF4-FFF2-40B4-BE49-F238E27FC236}">
                <a16:creationId xmlns:a16="http://schemas.microsoft.com/office/drawing/2014/main" id="{361ADD87-D267-8604-3269-23A2E2A24927}"/>
              </a:ext>
            </a:extLst>
          </p:cNvPr>
          <p:cNvSpPr txBox="1"/>
          <p:nvPr/>
        </p:nvSpPr>
        <p:spPr>
          <a:xfrm>
            <a:off x="430603" y="2166953"/>
            <a:ext cx="6036872" cy="938882"/>
          </a:xfrm>
          <a:prstGeom prst="rect">
            <a:avLst/>
          </a:prstGeom>
        </p:spPr>
        <p:txBody>
          <a:bodyPr vert="horz" wrap="square" lIns="0" tIns="9242" rIns="0" bIns="0" rtlCol="0">
            <a:spAutoFit/>
          </a:bodyPr>
          <a:lstStyle/>
          <a:p>
            <a:pPr algn="just">
              <a:lnSpc>
                <a:spcPct val="150000"/>
              </a:lnSpc>
              <a:spcBef>
                <a:spcPts val="73"/>
              </a:spcBef>
            </a:pPr>
            <a:r>
              <a:rPr lang="es-ES" sz="1400" i="0" dirty="0">
                <a:solidFill>
                  <a:srgbClr val="666666"/>
                </a:solidFill>
                <a:effectLst/>
              </a:rPr>
              <a:t>La importancia de   la información  radica en que es un recurso esencial, es  utilizada al desempeñar sus operaciones  diarias y de manera estratégica para la  búsqueda de un alto nivel competitivo y  crecimiento.</a:t>
            </a:r>
          </a:p>
        </p:txBody>
      </p:sp>
      <p:sp>
        <p:nvSpPr>
          <p:cNvPr id="19" name="object 6">
            <a:extLst>
              <a:ext uri="{FF2B5EF4-FFF2-40B4-BE49-F238E27FC236}">
                <a16:creationId xmlns:a16="http://schemas.microsoft.com/office/drawing/2014/main" id="{0A301E6E-A396-329B-B558-0C7EB3F74DEA}"/>
              </a:ext>
            </a:extLst>
          </p:cNvPr>
          <p:cNvSpPr txBox="1"/>
          <p:nvPr/>
        </p:nvSpPr>
        <p:spPr>
          <a:xfrm>
            <a:off x="6467476" y="4780548"/>
            <a:ext cx="5109108" cy="1262047"/>
          </a:xfrm>
          <a:prstGeom prst="rect">
            <a:avLst/>
          </a:prstGeom>
        </p:spPr>
        <p:txBody>
          <a:bodyPr vert="horz" wrap="square" lIns="0" tIns="9242" rIns="0" bIns="0" rtlCol="0">
            <a:spAutoFit/>
          </a:bodyPr>
          <a:lstStyle/>
          <a:p>
            <a:pPr algn="just">
              <a:lnSpc>
                <a:spcPct val="150000"/>
              </a:lnSpc>
              <a:spcBef>
                <a:spcPts val="73"/>
              </a:spcBef>
            </a:pPr>
            <a:r>
              <a:rPr lang="es-ES" sz="1400" i="0" dirty="0">
                <a:solidFill>
                  <a:srgbClr val="666666"/>
                </a:solidFill>
                <a:effectLst/>
              </a:rPr>
              <a:t>En este sentido una opción muy válida  para hacer crecer el valor de este  recurso tan importante es integrarla y  tenerla disponible en el momento  adecuado para que pueda ser analizada  por los tomadores de decisiones.</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object 6">
            <a:extLst>
              <a:ext uri="{FF2B5EF4-FFF2-40B4-BE49-F238E27FC236}">
                <a16:creationId xmlns:a16="http://schemas.microsoft.com/office/drawing/2014/main" id="{E0AC5AA1-D10F-84D9-5FD6-3377C6603705}"/>
              </a:ext>
            </a:extLst>
          </p:cNvPr>
          <p:cNvPicPr/>
          <p:nvPr/>
        </p:nvPicPr>
        <p:blipFill>
          <a:blip r:embed="rId3" cstate="print"/>
          <a:stretch>
            <a:fillRect/>
          </a:stretch>
        </p:blipFill>
        <p:spPr>
          <a:xfrm>
            <a:off x="1338360" y="3752166"/>
            <a:ext cx="3166965" cy="2435643"/>
          </a:xfrm>
          <a:prstGeom prst="rect">
            <a:avLst/>
          </a:prstGeom>
        </p:spPr>
      </p:pic>
      <p:pic>
        <p:nvPicPr>
          <p:cNvPr id="3" name="object 5">
            <a:extLst>
              <a:ext uri="{FF2B5EF4-FFF2-40B4-BE49-F238E27FC236}">
                <a16:creationId xmlns:a16="http://schemas.microsoft.com/office/drawing/2014/main" id="{9733600A-55BE-E568-7EC7-EAD680179674}"/>
              </a:ext>
            </a:extLst>
          </p:cNvPr>
          <p:cNvPicPr/>
          <p:nvPr/>
        </p:nvPicPr>
        <p:blipFill>
          <a:blip r:embed="rId4" cstate="print">
            <a:extLst>
              <a:ext uri="{BEBA8EAE-BF5A-486C-A8C5-ECC9F3942E4B}">
                <a14:imgProps xmlns:a14="http://schemas.microsoft.com/office/drawing/2010/main">
                  <a14:imgLayer r:embed="rId5">
                    <a14:imgEffect>
                      <a14:saturation sat="28000"/>
                    </a14:imgEffect>
                  </a14:imgLayer>
                </a14:imgProps>
              </a:ext>
            </a:extLst>
          </a:blip>
          <a:stretch>
            <a:fillRect/>
          </a:stretch>
        </p:blipFill>
        <p:spPr>
          <a:xfrm>
            <a:off x="7509217" y="1933575"/>
            <a:ext cx="3777907" cy="2504512"/>
          </a:xfrm>
          <a:prstGeom prst="rect">
            <a:avLst/>
          </a:prstGeom>
        </p:spPr>
      </p:pic>
    </p:spTree>
    <p:extLst>
      <p:ext uri="{BB962C8B-B14F-4D97-AF65-F5344CB8AC3E}">
        <p14:creationId xmlns:p14="http://schemas.microsoft.com/office/powerpoint/2010/main" val="2476747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353683" y="1352255"/>
            <a:ext cx="10094856" cy="461665"/>
          </a:xfrm>
          <a:prstGeom prst="rect">
            <a:avLst/>
          </a:prstGeom>
          <a:noFill/>
        </p:spPr>
        <p:txBody>
          <a:bodyPr wrap="square">
            <a:spAutoFit/>
          </a:bodyPr>
          <a:lstStyle/>
          <a:p>
            <a:r>
              <a:rPr lang="es-ES" sz="2400" b="1" spc="30" dirty="0">
                <a:solidFill>
                  <a:srgbClr val="E8A043"/>
                </a:solidFill>
                <a:latin typeface="+mj-lt"/>
              </a:rPr>
              <a:t>¿Qué es gestión de la información?</a:t>
            </a:r>
          </a:p>
        </p:txBody>
      </p:sp>
      <p:sp>
        <p:nvSpPr>
          <p:cNvPr id="16" name="object 6">
            <a:extLst>
              <a:ext uri="{FF2B5EF4-FFF2-40B4-BE49-F238E27FC236}">
                <a16:creationId xmlns:a16="http://schemas.microsoft.com/office/drawing/2014/main" id="{361ADD87-D267-8604-3269-23A2E2A24927}"/>
              </a:ext>
            </a:extLst>
          </p:cNvPr>
          <p:cNvSpPr txBox="1"/>
          <p:nvPr/>
        </p:nvSpPr>
        <p:spPr>
          <a:xfrm>
            <a:off x="709988" y="2306404"/>
            <a:ext cx="4691123" cy="2877874"/>
          </a:xfrm>
          <a:prstGeom prst="rect">
            <a:avLst/>
          </a:prstGeom>
        </p:spPr>
        <p:txBody>
          <a:bodyPr vert="horz" wrap="square" lIns="0" tIns="9242" rIns="0" bIns="0" rtlCol="0">
            <a:spAutoFit/>
          </a:bodyPr>
          <a:lstStyle/>
          <a:p>
            <a:pPr algn="just">
              <a:lnSpc>
                <a:spcPct val="150000"/>
              </a:lnSpc>
              <a:spcBef>
                <a:spcPts val="73"/>
              </a:spcBef>
            </a:pPr>
            <a:r>
              <a:rPr lang="es-ES" sz="1400" i="0" dirty="0">
                <a:solidFill>
                  <a:srgbClr val="666666"/>
                </a:solidFill>
                <a:effectLst/>
              </a:rPr>
              <a:t>La gestión de la información es la denominación  convencional de un conjunto de procesos por los  cuales se controla el ciclo de vida de la información,  desde su obtención hasta su disposición final. Tales  procesos también comprenden la extracción,  combinación, depuración y distribución de la  información a los interesados. El objetivo de la  gestión de la información es garantizar la  integridad, disponibilidad y confidencialidad de la  información.</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Imagen 1">
            <a:extLst>
              <a:ext uri="{FF2B5EF4-FFF2-40B4-BE49-F238E27FC236}">
                <a16:creationId xmlns:a16="http://schemas.microsoft.com/office/drawing/2014/main" id="{C2F37AB9-409C-36E2-5F28-BD4656D34F30}"/>
              </a:ext>
            </a:extLst>
          </p:cNvPr>
          <p:cNvPicPr>
            <a:picLocks noChangeAspect="1" noChangeArrowheads="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539710" y="1423359"/>
            <a:ext cx="6410062" cy="4252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855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C6ABFE80-51F8-DFB5-2161-323C90588CAE}"/>
              </a:ext>
            </a:extLst>
          </p:cNvPr>
          <p:cNvSpPr txBox="1"/>
          <p:nvPr/>
        </p:nvSpPr>
        <p:spPr>
          <a:xfrm>
            <a:off x="250166" y="895056"/>
            <a:ext cx="4830793" cy="584775"/>
          </a:xfrm>
          <a:prstGeom prst="rect">
            <a:avLst/>
          </a:prstGeom>
          <a:noFill/>
        </p:spPr>
        <p:txBody>
          <a:bodyPr wrap="square">
            <a:spAutoFit/>
          </a:bodyPr>
          <a:lstStyle/>
          <a:p>
            <a:r>
              <a:rPr lang="es-CO" sz="3200" b="1" spc="30" dirty="0">
                <a:solidFill>
                  <a:srgbClr val="E8A043"/>
                </a:solidFill>
                <a:latin typeface="+mj-lt"/>
              </a:rPr>
              <a:t>Flujos de Información</a:t>
            </a:r>
          </a:p>
        </p:txBody>
      </p:sp>
      <p:sp>
        <p:nvSpPr>
          <p:cNvPr id="25" name="object 60">
            <a:extLst>
              <a:ext uri="{FF2B5EF4-FFF2-40B4-BE49-F238E27FC236}">
                <a16:creationId xmlns:a16="http://schemas.microsoft.com/office/drawing/2014/main" id="{860F8932-1B34-A639-0D2E-546419D24952}"/>
              </a:ext>
            </a:extLst>
          </p:cNvPr>
          <p:cNvSpPr txBox="1"/>
          <p:nvPr/>
        </p:nvSpPr>
        <p:spPr>
          <a:xfrm>
            <a:off x="5539710" y="6669632"/>
            <a:ext cx="1112837" cy="155154"/>
          </a:xfrm>
          <a:prstGeom prst="rect">
            <a:avLst/>
          </a:prstGeom>
        </p:spPr>
        <p:txBody>
          <a:bodyPr vert="horz" wrap="square" lIns="0" tIns="10397" rIns="0" bIns="0" rtlCol="0">
            <a:spAutoFit/>
          </a:bodyPr>
          <a:lstStyle/>
          <a:p>
            <a:pPr marL="7701">
              <a:spcBef>
                <a:spcPts val="82"/>
              </a:spcBef>
            </a:pPr>
            <a:r>
              <a:rPr sz="940" b="1" spc="6" dirty="0">
                <a:solidFill>
                  <a:schemeClr val="bg1"/>
                </a:solidFill>
                <a:latin typeface="Arial"/>
                <a:cs typeface="Arial"/>
                <a:hlinkClick r:id="rId2">
                  <a:extLst>
                    <a:ext uri="{A12FA001-AC4F-418D-AE19-62706E023703}">
                      <ahyp:hlinkClr xmlns:ahyp="http://schemas.microsoft.com/office/drawing/2018/hyperlinkcolor" val="tx"/>
                    </a:ext>
                  </a:extLst>
                </a:hlinkClick>
              </a:rPr>
              <a:t>www.mintic.gov.co</a:t>
            </a:r>
            <a:endParaRPr sz="940" dirty="0">
              <a:solidFill>
                <a:schemeClr val="bg1"/>
              </a:solidFill>
              <a:latin typeface="Arial"/>
              <a:cs typeface="Arial"/>
            </a:endParaRPr>
          </a:p>
        </p:txBody>
      </p:sp>
      <p:pic>
        <p:nvPicPr>
          <p:cNvPr id="2" name="Imagen 1" descr="Diagrama&#10;&#10;Descripción generada automáticamente con confianza media">
            <a:extLst>
              <a:ext uri="{FF2B5EF4-FFF2-40B4-BE49-F238E27FC236}">
                <a16:creationId xmlns:a16="http://schemas.microsoft.com/office/drawing/2014/main" id="{A37A221B-EFA4-BD1D-E712-21D2CA4C4EB9}"/>
              </a:ext>
            </a:extLst>
          </p:cNvPr>
          <p:cNvPicPr>
            <a:picLocks noChangeAspect="1"/>
          </p:cNvPicPr>
          <p:nvPr/>
        </p:nvPicPr>
        <p:blipFill rotWithShape="1">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070"/>
                    </a14:imgEffect>
                    <a14:imgEffect>
                      <a14:saturation sat="0"/>
                    </a14:imgEffect>
                  </a14:imgLayer>
                </a14:imgProps>
              </a:ext>
            </a:extLst>
          </a:blip>
          <a:srcRect l="4738" t="13402"/>
          <a:stretch/>
        </p:blipFill>
        <p:spPr>
          <a:xfrm>
            <a:off x="1274323" y="1479831"/>
            <a:ext cx="9273399" cy="4766499"/>
          </a:xfrm>
          <a:prstGeom prst="rect">
            <a:avLst/>
          </a:prstGeom>
          <a:ln>
            <a:solidFill>
              <a:srgbClr val="FFFFFF"/>
            </a:solidFill>
          </a:ln>
        </p:spPr>
      </p:pic>
      <p:sp>
        <p:nvSpPr>
          <p:cNvPr id="3" name="Rectángulo 2">
            <a:extLst>
              <a:ext uri="{FF2B5EF4-FFF2-40B4-BE49-F238E27FC236}">
                <a16:creationId xmlns:a16="http://schemas.microsoft.com/office/drawing/2014/main" id="{17A9560E-7E51-29D6-15F7-ABBD1F376C3D}"/>
              </a:ext>
            </a:extLst>
          </p:cNvPr>
          <p:cNvSpPr/>
          <p:nvPr/>
        </p:nvSpPr>
        <p:spPr>
          <a:xfrm>
            <a:off x="9080251" y="1187443"/>
            <a:ext cx="2113471" cy="395952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46492433"/>
      </p:ext>
    </p:extLst>
  </p:cSld>
  <p:clrMapOvr>
    <a:masterClrMapping/>
  </p:clrMapOvr>
</p:sld>
</file>

<file path=ppt/theme/theme1.xml><?xml version="1.0" encoding="utf-8"?>
<a:theme xmlns:a="http://schemas.openxmlformats.org/drawingml/2006/main" name="Tema de Office">
  <a:themeElements>
    <a:clrScheme name="Personalizados 4">
      <a:dk1>
        <a:srgbClr val="000000"/>
      </a:dk1>
      <a:lt1>
        <a:srgbClr val="FFFFFF"/>
      </a:lt1>
      <a:dk2>
        <a:srgbClr val="4E4C4C"/>
      </a:dk2>
      <a:lt2>
        <a:srgbClr val="E7E6E6"/>
      </a:lt2>
      <a:accent1>
        <a:srgbClr val="E7A043"/>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1679</TotalTime>
  <Words>852</Words>
  <Application>Microsoft Office PowerPoint</Application>
  <PresentationFormat>Panorámica</PresentationFormat>
  <Paragraphs>65</Paragraphs>
  <Slides>19</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19</vt:i4>
      </vt:variant>
    </vt:vector>
  </HeadingPairs>
  <TitlesOfParts>
    <vt:vector size="26" baseType="lpstr">
      <vt:lpstr>Arial</vt:lpstr>
      <vt:lpstr>Calibri</vt:lpstr>
      <vt:lpstr>Helvetica</vt:lpstr>
      <vt:lpstr>Microsoft Sans Serif</vt:lpstr>
      <vt:lpstr>Work Sans</vt:lpstr>
      <vt:lpstr>Work Sans Medium</vt:lpstr>
      <vt:lpstr>Tema de Office</vt:lpstr>
      <vt:lpstr>Presentación de PowerPoint</vt:lpstr>
      <vt:lpstr>Catálogo de componentes de información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Jairo Alberto Riascos Muñoz</cp:lastModifiedBy>
  <cp:revision>44</cp:revision>
  <dcterms:created xsi:type="dcterms:W3CDTF">2023-05-08T00:34:42Z</dcterms:created>
  <dcterms:modified xsi:type="dcterms:W3CDTF">2024-02-27T21:13:10Z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8da2c01-e402-4fc9-beb9-bac87f3a3b75_Enabled">
    <vt:lpwstr>true</vt:lpwstr>
  </property>
  <property fmtid="{D5CDD505-2E9C-101B-9397-08002B2CF9AE}" pid="3" name="MSIP_Label_f8da2c01-e402-4fc9-beb9-bac87f3a3b75_SetDate">
    <vt:lpwstr>2023-05-25T00:14:14Z</vt:lpwstr>
  </property>
  <property fmtid="{D5CDD505-2E9C-101B-9397-08002B2CF9AE}" pid="4" name="MSIP_Label_f8da2c01-e402-4fc9-beb9-bac87f3a3b75_Method">
    <vt:lpwstr>Privileged</vt:lpwstr>
  </property>
  <property fmtid="{D5CDD505-2E9C-101B-9397-08002B2CF9AE}" pid="5" name="MSIP_Label_f8da2c01-e402-4fc9-beb9-bac87f3a3b75_Name">
    <vt:lpwstr>f8da2c01-e402-4fc9-beb9-bac87f3a3b75</vt:lpwstr>
  </property>
  <property fmtid="{D5CDD505-2E9C-101B-9397-08002B2CF9AE}" pid="6" name="MSIP_Label_f8da2c01-e402-4fc9-beb9-bac87f3a3b75_SiteId">
    <vt:lpwstr>1a0673c6-24e1-476d-bb4d-ba6a91a3c588</vt:lpwstr>
  </property>
  <property fmtid="{D5CDD505-2E9C-101B-9397-08002B2CF9AE}" pid="7" name="MSIP_Label_f8da2c01-e402-4fc9-beb9-bac87f3a3b75_ActionId">
    <vt:lpwstr>c8545aad-46a9-4478-a6ac-00006b88ba9f</vt:lpwstr>
  </property>
  <property fmtid="{D5CDD505-2E9C-101B-9397-08002B2CF9AE}" pid="8" name="MSIP_Label_f8da2c01-e402-4fc9-beb9-bac87f3a3b75_ContentBits">
    <vt:lpwstr>2</vt:lpwstr>
  </property>
  <property fmtid="{D5CDD505-2E9C-101B-9397-08002B2CF9AE}" pid="9" name="ClassificationContentMarkingFooterLocations">
    <vt:lpwstr>Tema de Office:8</vt:lpwstr>
  </property>
</Properties>
</file>