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Lst>
  <p:notesMasterIdLst>
    <p:notesMasterId r:id="rId14"/>
  </p:notesMasterIdLst>
  <p:sldIdLst>
    <p:sldId id="258" r:id="rId6"/>
    <p:sldId id="263" r:id="rId7"/>
    <p:sldId id="2145707619" r:id="rId8"/>
    <p:sldId id="2145707620" r:id="rId9"/>
    <p:sldId id="2145707621" r:id="rId10"/>
    <p:sldId id="2145707624" r:id="rId11"/>
    <p:sldId id="2145707625" r:id="rId12"/>
    <p:sldId id="267" r:id="rId13"/>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2"/>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EDE7418-BA3D-20E3-3945-046E29317A8F}" v="4" dt="2024-02-26T15:56:43.4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presProps" Target="presProps.xml"/><Relationship Id="rId10" Type="http://schemas.openxmlformats.org/officeDocument/2006/relationships/slide" Target="slides/slide5.xml"/><Relationship Id="rId19" Type="http://schemas.microsoft.com/office/2016/11/relationships/changesInfo" Target="changesInfos/changesInfo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iana Paola Ramirez Roa" userId="S::dianaramirez@dnp.gov.co::d3b42cc5-fbf1-4dae-849c-e2017fcf11a2" providerId="AD" clId="Web-{AEDE7418-BA3D-20E3-3945-046E29317A8F}"/>
    <pc:docChg chg="modSld">
      <pc:chgData name="Diana Paola Ramirez Roa" userId="S::dianaramirez@dnp.gov.co::d3b42cc5-fbf1-4dae-849c-e2017fcf11a2" providerId="AD" clId="Web-{AEDE7418-BA3D-20E3-3945-046E29317A8F}" dt="2024-02-26T15:56:43.433" v="3" actId="1076"/>
      <pc:docMkLst>
        <pc:docMk/>
      </pc:docMkLst>
      <pc:sldChg chg="modSp">
        <pc:chgData name="Diana Paola Ramirez Roa" userId="S::dianaramirez@dnp.gov.co::d3b42cc5-fbf1-4dae-849c-e2017fcf11a2" providerId="AD" clId="Web-{AEDE7418-BA3D-20E3-3945-046E29317A8F}" dt="2024-02-26T15:56:43.433" v="3" actId="1076"/>
        <pc:sldMkLst>
          <pc:docMk/>
          <pc:sldMk cId="2032154076" sldId="2145707624"/>
        </pc:sldMkLst>
        <pc:picChg chg="mod">
          <ac:chgData name="Diana Paola Ramirez Roa" userId="S::dianaramirez@dnp.gov.co::d3b42cc5-fbf1-4dae-849c-e2017fcf11a2" providerId="AD" clId="Web-{AEDE7418-BA3D-20E3-3945-046E29317A8F}" dt="2024-02-26T15:56:43.433" v="3" actId="1076"/>
          <ac:picMkLst>
            <pc:docMk/>
            <pc:sldMk cId="2032154076" sldId="2145707624"/>
            <ac:picMk id="2" creationId="{0C602FFD-A81D-73F1-44FA-A08E19F1AD16}"/>
          </ac:picMkLst>
        </pc:picChg>
      </pc:sldChg>
    </pc:docChg>
  </pc:docChgLst>
  <pc:docChgLst>
    <pc:chgData name="Francisco Perea De Zubiria" userId="2d57dea5-f2d8-43c9-83b9-050c8daef157" providerId="ADAL" clId="{5660BD32-63D2-435B-AB08-332ED88427C1}"/>
    <pc:docChg chg="delSld modSld">
      <pc:chgData name="Francisco Perea De Zubiria" userId="2d57dea5-f2d8-43c9-83b9-050c8daef157" providerId="ADAL" clId="{5660BD32-63D2-435B-AB08-332ED88427C1}" dt="2024-02-23T17:35:56.765" v="4" actId="1076"/>
      <pc:docMkLst>
        <pc:docMk/>
      </pc:docMkLst>
      <pc:sldChg chg="del">
        <pc:chgData name="Francisco Perea De Zubiria" userId="2d57dea5-f2d8-43c9-83b9-050c8daef157" providerId="ADAL" clId="{5660BD32-63D2-435B-AB08-332ED88427C1}" dt="2024-02-23T17:35:25.464" v="0" actId="47"/>
        <pc:sldMkLst>
          <pc:docMk/>
          <pc:sldMk cId="3217491690" sldId="2145705398"/>
        </pc:sldMkLst>
      </pc:sldChg>
      <pc:sldChg chg="del">
        <pc:chgData name="Francisco Perea De Zubiria" userId="2d57dea5-f2d8-43c9-83b9-050c8daef157" providerId="ADAL" clId="{5660BD32-63D2-435B-AB08-332ED88427C1}" dt="2024-02-23T17:35:25.464" v="0" actId="47"/>
        <pc:sldMkLst>
          <pc:docMk/>
          <pc:sldMk cId="609106356" sldId="2145706258"/>
        </pc:sldMkLst>
      </pc:sldChg>
      <pc:sldChg chg="del">
        <pc:chgData name="Francisco Perea De Zubiria" userId="2d57dea5-f2d8-43c9-83b9-050c8daef157" providerId="ADAL" clId="{5660BD32-63D2-435B-AB08-332ED88427C1}" dt="2024-02-23T17:35:25.464" v="0" actId="47"/>
        <pc:sldMkLst>
          <pc:docMk/>
          <pc:sldMk cId="4092200188" sldId="2145706263"/>
        </pc:sldMkLst>
      </pc:sldChg>
      <pc:sldChg chg="del">
        <pc:chgData name="Francisco Perea De Zubiria" userId="2d57dea5-f2d8-43c9-83b9-050c8daef157" providerId="ADAL" clId="{5660BD32-63D2-435B-AB08-332ED88427C1}" dt="2024-02-23T17:35:25.464" v="0" actId="47"/>
        <pc:sldMkLst>
          <pc:docMk/>
          <pc:sldMk cId="1384025503" sldId="2145706271"/>
        </pc:sldMkLst>
      </pc:sldChg>
      <pc:sldChg chg="del">
        <pc:chgData name="Francisco Perea De Zubiria" userId="2d57dea5-f2d8-43c9-83b9-050c8daef157" providerId="ADAL" clId="{5660BD32-63D2-435B-AB08-332ED88427C1}" dt="2024-02-23T17:35:25.464" v="0" actId="47"/>
        <pc:sldMkLst>
          <pc:docMk/>
          <pc:sldMk cId="3189741552" sldId="2145706272"/>
        </pc:sldMkLst>
      </pc:sldChg>
      <pc:sldChg chg="del">
        <pc:chgData name="Francisco Perea De Zubiria" userId="2d57dea5-f2d8-43c9-83b9-050c8daef157" providerId="ADAL" clId="{5660BD32-63D2-435B-AB08-332ED88427C1}" dt="2024-02-23T17:35:25.464" v="0" actId="47"/>
        <pc:sldMkLst>
          <pc:docMk/>
          <pc:sldMk cId="226999096" sldId="2145706273"/>
        </pc:sldMkLst>
      </pc:sldChg>
      <pc:sldChg chg="modSp">
        <pc:chgData name="Francisco Perea De Zubiria" userId="2d57dea5-f2d8-43c9-83b9-050c8daef157" providerId="ADAL" clId="{5660BD32-63D2-435B-AB08-332ED88427C1}" dt="2024-02-23T17:35:56.765" v="4" actId="1076"/>
        <pc:sldMkLst>
          <pc:docMk/>
          <pc:sldMk cId="132152441" sldId="2145707625"/>
        </pc:sldMkLst>
        <pc:picChg chg="mod">
          <ac:chgData name="Francisco Perea De Zubiria" userId="2d57dea5-f2d8-43c9-83b9-050c8daef157" providerId="ADAL" clId="{5660BD32-63D2-435B-AB08-332ED88427C1}" dt="2024-02-23T17:35:56.765" v="4" actId="1076"/>
          <ac:picMkLst>
            <pc:docMk/>
            <pc:sldMk cId="132152441" sldId="2145707625"/>
            <ac:picMk id="6" creationId="{90CD21E1-70DD-B4D0-E84D-2EB14BFD5125}"/>
          </ac:picMkLst>
        </pc:picChg>
      </pc:sldChg>
      <pc:sldMasterChg chg="delSldLayout">
        <pc:chgData name="Francisco Perea De Zubiria" userId="2d57dea5-f2d8-43c9-83b9-050c8daef157" providerId="ADAL" clId="{5660BD32-63D2-435B-AB08-332ED88427C1}" dt="2024-02-23T17:35:25.464" v="0" actId="47"/>
        <pc:sldMasterMkLst>
          <pc:docMk/>
          <pc:sldMasterMk cId="2203829585" sldId="2147483660"/>
        </pc:sldMasterMkLst>
        <pc:sldLayoutChg chg="del">
          <pc:chgData name="Francisco Perea De Zubiria" userId="2d57dea5-f2d8-43c9-83b9-050c8daef157" providerId="ADAL" clId="{5660BD32-63D2-435B-AB08-332ED88427C1}" dt="2024-02-23T17:35:25.464" v="0" actId="47"/>
          <pc:sldLayoutMkLst>
            <pc:docMk/>
            <pc:sldMasterMk cId="2203829585" sldId="2147483660"/>
            <pc:sldLayoutMk cId="3997253640" sldId="2147483693"/>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BBA454-60BD-4F69-B8FF-B64D8C39FDBF}" type="datetimeFigureOut">
              <a:rPr lang="es-CO" smtClean="0"/>
              <a:t>26/02/2024</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9BD632-9680-4762-8F2F-28EBB12585DF}" type="slidenum">
              <a:rPr lang="es-CO" smtClean="0"/>
              <a:t>‹#›</a:t>
            </a:fld>
            <a:endParaRPr lang="es-CO"/>
          </a:p>
        </p:txBody>
      </p:sp>
    </p:spTree>
    <p:extLst>
      <p:ext uri="{BB962C8B-B14F-4D97-AF65-F5344CB8AC3E}">
        <p14:creationId xmlns:p14="http://schemas.microsoft.com/office/powerpoint/2010/main" val="2498318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gn="just"/>
            <a:r>
              <a:rPr lang="es-ES" sz="1200">
                <a:solidFill>
                  <a:schemeClr val="accent1">
                    <a:lumMod val="50000"/>
                  </a:schemeClr>
                </a:solidFill>
                <a:latin typeface="Arial" panose="020B0604020202020204" pitchFamily="34" charset="0"/>
                <a:cs typeface="Arial" panose="020B0604020202020204" pitchFamily="34" charset="0"/>
              </a:rPr>
              <a:t>La </a:t>
            </a:r>
            <a:r>
              <a:rPr lang="es-ES" sz="1200" b="1">
                <a:solidFill>
                  <a:schemeClr val="accent1">
                    <a:lumMod val="50000"/>
                  </a:schemeClr>
                </a:solidFill>
                <a:latin typeface="Arial" panose="020B0604020202020204" pitchFamily="34" charset="0"/>
                <a:cs typeface="Arial" panose="020B0604020202020204" pitchFamily="34" charset="0"/>
              </a:rPr>
              <a:t>utilización e intercambio de datos </a:t>
            </a:r>
            <a:r>
              <a:rPr lang="es-ES" sz="1200">
                <a:solidFill>
                  <a:schemeClr val="accent1">
                    <a:lumMod val="50000"/>
                  </a:schemeClr>
                </a:solidFill>
                <a:latin typeface="Arial" panose="020B0604020202020204" pitchFamily="34" charset="0"/>
                <a:cs typeface="Arial" panose="020B0604020202020204" pitchFamily="34" charset="0"/>
              </a:rPr>
              <a:t>son indispensables para </a:t>
            </a:r>
            <a:r>
              <a:rPr lang="es-ES" sz="1200" b="1">
                <a:solidFill>
                  <a:schemeClr val="accent1">
                    <a:lumMod val="50000"/>
                  </a:schemeClr>
                </a:solidFill>
                <a:latin typeface="Arial" panose="020B0604020202020204" pitchFamily="34" charset="0"/>
                <a:cs typeface="Arial" panose="020B0604020202020204" pitchFamily="34" charset="0"/>
              </a:rPr>
              <a:t>afrontar desafíos</a:t>
            </a:r>
            <a:r>
              <a:rPr lang="es-ES" sz="1200">
                <a:solidFill>
                  <a:schemeClr val="accent1">
                    <a:lumMod val="50000"/>
                  </a:schemeClr>
                </a:solidFill>
                <a:latin typeface="Arial" panose="020B0604020202020204" pitchFamily="34" charset="0"/>
                <a:cs typeface="Arial" panose="020B0604020202020204" pitchFamily="34" charset="0"/>
              </a:rPr>
              <a:t> sociales, ambientales y económicos. Estas dinámicas se desarrollan en entornos denominados </a:t>
            </a:r>
            <a:r>
              <a:rPr lang="es-ES" sz="1200" b="1">
                <a:solidFill>
                  <a:schemeClr val="accent1">
                    <a:lumMod val="50000"/>
                  </a:schemeClr>
                </a:solidFill>
                <a:latin typeface="Arial" panose="020B0604020202020204" pitchFamily="34" charset="0"/>
                <a:cs typeface="Arial" panose="020B0604020202020204" pitchFamily="34" charset="0"/>
              </a:rPr>
              <a:t>ecosistemas de datos</a:t>
            </a:r>
            <a:r>
              <a:rPr lang="es-ES" sz="1200">
                <a:solidFill>
                  <a:schemeClr val="accent1">
                    <a:lumMod val="50000"/>
                  </a:schemeClr>
                </a:solidFill>
                <a:latin typeface="Arial" panose="020B0604020202020204" pitchFamily="34" charset="0"/>
                <a:cs typeface="Arial" panose="020B0604020202020204" pitchFamily="34" charset="0"/>
              </a:rPr>
              <a:t>, en el que participan </a:t>
            </a:r>
            <a:r>
              <a:rPr lang="es-ES" sz="1200" b="1">
                <a:solidFill>
                  <a:schemeClr val="accent1">
                    <a:lumMod val="50000"/>
                  </a:schemeClr>
                </a:solidFill>
                <a:latin typeface="Arial" panose="020B0604020202020204" pitchFamily="34" charset="0"/>
                <a:cs typeface="Arial" panose="020B0604020202020204" pitchFamily="34" charset="0"/>
              </a:rPr>
              <a:t>actores</a:t>
            </a:r>
            <a:r>
              <a:rPr lang="es-ES" sz="1200">
                <a:solidFill>
                  <a:schemeClr val="accent1">
                    <a:lumMod val="50000"/>
                  </a:schemeClr>
                </a:solidFill>
                <a:latin typeface="Arial" panose="020B0604020202020204" pitchFamily="34" charset="0"/>
                <a:cs typeface="Arial" panose="020B0604020202020204" pitchFamily="34" charset="0"/>
              </a:rPr>
              <a:t> que intercambian recursos para generar </a:t>
            </a:r>
            <a:r>
              <a:rPr lang="es-ES" sz="1200" b="1">
                <a:solidFill>
                  <a:schemeClr val="accent1">
                    <a:lumMod val="50000"/>
                  </a:schemeClr>
                </a:solidFill>
                <a:latin typeface="Arial" panose="020B0604020202020204" pitchFamily="34" charset="0"/>
                <a:cs typeface="Arial" panose="020B0604020202020204" pitchFamily="34" charset="0"/>
              </a:rPr>
              <a:t>valor</a:t>
            </a:r>
            <a:r>
              <a:rPr lang="es-ES" sz="1200">
                <a:solidFill>
                  <a:schemeClr val="accent1">
                    <a:lumMod val="50000"/>
                  </a:schemeClr>
                </a:solidFill>
                <a:latin typeface="Arial" panose="020B0604020202020204" pitchFamily="34" charset="0"/>
                <a:cs typeface="Arial" panose="020B0604020202020204" pitchFamily="34" charset="0"/>
              </a:rPr>
              <a:t>. </a:t>
            </a:r>
          </a:p>
          <a:p>
            <a:endParaRPr lang="es-ES" sz="1400">
              <a:solidFill>
                <a:schemeClr val="accent1">
                  <a:lumMod val="50000"/>
                </a:schemeClr>
              </a:solidFill>
              <a:latin typeface="Arial" panose="020B0604020202020204" pitchFamily="34" charset="0"/>
              <a:cs typeface="Arial" panose="020B0604020202020204" pitchFamily="34" charset="0"/>
            </a:endParaRPr>
          </a:p>
          <a:p>
            <a:pPr algn="just"/>
            <a:r>
              <a:rPr lang="es-ES" sz="1200">
                <a:solidFill>
                  <a:schemeClr val="accent1">
                    <a:lumMod val="50000"/>
                  </a:schemeClr>
                </a:solidFill>
                <a:latin typeface="Arial" panose="020B0604020202020204" pitchFamily="34" charset="0"/>
                <a:cs typeface="Arial" panose="020B0604020202020204" pitchFamily="34" charset="0"/>
              </a:rPr>
              <a:t>Comprender la </a:t>
            </a:r>
            <a:r>
              <a:rPr lang="es-ES" sz="1200" b="1">
                <a:solidFill>
                  <a:schemeClr val="accent1">
                    <a:lumMod val="50000"/>
                  </a:schemeClr>
                </a:solidFill>
                <a:latin typeface="Arial" panose="020B0604020202020204" pitchFamily="34" charset="0"/>
                <a:cs typeface="Arial" panose="020B0604020202020204" pitchFamily="34" charset="0"/>
              </a:rPr>
              <a:t>interacción de estos actores</a:t>
            </a:r>
            <a:r>
              <a:rPr lang="es-ES" sz="1200">
                <a:solidFill>
                  <a:schemeClr val="accent1">
                    <a:lumMod val="50000"/>
                  </a:schemeClr>
                </a:solidFill>
                <a:latin typeface="Arial" panose="020B0604020202020204" pitchFamily="34" charset="0"/>
                <a:cs typeface="Arial" panose="020B0604020202020204" pitchFamily="34" charset="0"/>
              </a:rPr>
              <a:t>, el </a:t>
            </a:r>
            <a:r>
              <a:rPr lang="es-ES" sz="1200" b="1">
                <a:solidFill>
                  <a:schemeClr val="accent1">
                    <a:lumMod val="50000"/>
                  </a:schemeClr>
                </a:solidFill>
                <a:latin typeface="Arial" panose="020B0604020202020204" pitchFamily="34" charset="0"/>
                <a:cs typeface="Arial" panose="020B0604020202020204" pitchFamily="34" charset="0"/>
              </a:rPr>
              <a:t>rol que desempeñan</a:t>
            </a:r>
            <a:r>
              <a:rPr lang="es-ES" sz="1200">
                <a:solidFill>
                  <a:schemeClr val="accent1">
                    <a:lumMod val="50000"/>
                  </a:schemeClr>
                </a:solidFill>
                <a:latin typeface="Arial" panose="020B0604020202020204" pitchFamily="34" charset="0"/>
                <a:cs typeface="Arial" panose="020B0604020202020204" pitchFamily="34" charset="0"/>
              </a:rPr>
              <a:t>, los </a:t>
            </a:r>
            <a:r>
              <a:rPr lang="es-ES" sz="1200" b="1">
                <a:solidFill>
                  <a:schemeClr val="accent1">
                    <a:lumMod val="50000"/>
                  </a:schemeClr>
                </a:solidFill>
                <a:latin typeface="Arial" panose="020B0604020202020204" pitchFamily="34" charset="0"/>
                <a:cs typeface="Arial" panose="020B0604020202020204" pitchFamily="34" charset="0"/>
              </a:rPr>
              <a:t>recursos que intercambian</a:t>
            </a:r>
            <a:r>
              <a:rPr lang="es-ES" sz="1200">
                <a:solidFill>
                  <a:schemeClr val="accent1">
                    <a:lumMod val="50000"/>
                  </a:schemeClr>
                </a:solidFill>
                <a:latin typeface="Arial" panose="020B0604020202020204" pitchFamily="34" charset="0"/>
                <a:cs typeface="Arial" panose="020B0604020202020204" pitchFamily="34" charset="0"/>
              </a:rPr>
              <a:t> y las necesidades de </a:t>
            </a:r>
            <a:r>
              <a:rPr lang="es-ES" sz="1200" b="1">
                <a:solidFill>
                  <a:schemeClr val="accent1">
                    <a:lumMod val="50000"/>
                  </a:schemeClr>
                </a:solidFill>
                <a:latin typeface="Arial" panose="020B0604020202020204" pitchFamily="34" charset="0"/>
                <a:cs typeface="Arial" panose="020B0604020202020204" pitchFamily="34" charset="0"/>
              </a:rPr>
              <a:t>oferta y demanda de datos </a:t>
            </a:r>
            <a:r>
              <a:rPr lang="es-ES" sz="1200">
                <a:solidFill>
                  <a:schemeClr val="accent1">
                    <a:lumMod val="50000"/>
                  </a:schemeClr>
                </a:solidFill>
                <a:latin typeface="Arial" panose="020B0604020202020204" pitchFamily="34" charset="0"/>
                <a:cs typeface="Arial" panose="020B0604020202020204" pitchFamily="34" charset="0"/>
              </a:rPr>
              <a:t>es fundamental para: </a:t>
            </a:r>
          </a:p>
          <a:p>
            <a:endParaRPr lang="es-ES" sz="1400">
              <a:solidFill>
                <a:schemeClr val="accent1">
                  <a:lumMod val="50000"/>
                </a:schemeClr>
              </a:solidFill>
              <a:latin typeface="Arial" panose="020B0604020202020204" pitchFamily="34" charset="0"/>
              <a:cs typeface="Arial" panose="020B0604020202020204" pitchFamily="34" charset="0"/>
            </a:endParaRPr>
          </a:p>
          <a:p>
            <a:r>
              <a:rPr lang="es-ES" sz="1200" b="1">
                <a:solidFill>
                  <a:schemeClr val="accent1">
                    <a:lumMod val="50000"/>
                  </a:schemeClr>
                </a:solidFill>
                <a:latin typeface="Arial" panose="020B0604020202020204" pitchFamily="34" charset="0"/>
                <a:cs typeface="Arial" panose="020B0604020202020204" pitchFamily="34" charset="0"/>
              </a:rPr>
              <a:t>Mejorar los mecanismos de intercambios de datos</a:t>
            </a:r>
          </a:p>
          <a:p>
            <a:r>
              <a:rPr lang="es-ES" sz="1200" b="1">
                <a:solidFill>
                  <a:schemeClr val="accent1">
                    <a:lumMod val="50000"/>
                  </a:schemeClr>
                </a:solidFill>
                <a:latin typeface="Arial" panose="020B0604020202020204" pitchFamily="34" charset="0"/>
                <a:cs typeface="Arial" panose="020B0604020202020204" pitchFamily="34" charset="0"/>
              </a:rPr>
              <a:t>Facilitar la oferta y la demanda de datos</a:t>
            </a:r>
          </a:p>
          <a:p>
            <a:r>
              <a:rPr lang="es-ES" sz="1200" b="1">
                <a:solidFill>
                  <a:schemeClr val="accent1">
                    <a:lumMod val="50000"/>
                  </a:schemeClr>
                </a:solidFill>
                <a:latin typeface="Arial" panose="020B0604020202020204" pitchFamily="34" charset="0"/>
                <a:cs typeface="Arial" panose="020B0604020202020204" pitchFamily="34" charset="0"/>
              </a:rPr>
              <a:t>Mapear los actores clave del ecosistema </a:t>
            </a:r>
          </a:p>
          <a:p>
            <a:endParaRPr lang="en-US"/>
          </a:p>
        </p:txBody>
      </p:sp>
      <p:sp>
        <p:nvSpPr>
          <p:cNvPr id="4" name="Marcador de número de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BCE3B87-808C-41F2-AFFE-F38360128542}" type="slidenum">
              <a:rPr kumimoji="0" lang="es-C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s-C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6400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lgn="just">
              <a:lnSpc>
                <a:spcPct val="107000"/>
              </a:lnSpc>
              <a:spcAft>
                <a:spcPts val="800"/>
              </a:spcAft>
              <a:buFont typeface="Arial" panose="020B0604020202020204" pitchFamily="34" charset="0"/>
              <a:buNone/>
            </a:pPr>
            <a:r>
              <a:rPr lang="es-CO" sz="1200" kern="1200">
                <a:solidFill>
                  <a:schemeClr val="tx1"/>
                </a:solidFill>
                <a:effectLst/>
                <a:latin typeface="+mn-lt"/>
                <a:ea typeface="+mn-ea"/>
                <a:cs typeface="+mn-cs"/>
              </a:rPr>
              <a:t>El termino ecosistema está inspirado en el ámbito de la biología, por medio del cual se describe la interacción entre organismos de diferentes especies y su entorno, en el marco de un sistema integrado</a:t>
            </a:r>
            <a:endParaRPr lang="es-CO"/>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E9337-9457-4885-8E9F-046775B6A990}" type="slidenum">
              <a:rPr kumimoji="0" lang="es-C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s-C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53985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lgn="just">
              <a:lnSpc>
                <a:spcPct val="107000"/>
              </a:lnSpc>
              <a:spcAft>
                <a:spcPts val="800"/>
              </a:spcAft>
              <a:buFont typeface="Arial" panose="020B0604020202020204" pitchFamily="34" charset="0"/>
              <a:buNone/>
            </a:pPr>
            <a:r>
              <a:rPr lang="es-CO"/>
              <a:t>El termino es usado en el ámbito de la biología para describir la interacción entre organismos de diferentes especies y su entorno, como un sistema integrado. – El término es usado para describir diversas interacciones entre actores que colaboran y cooperan para aumentar la disponibilidad de recursos y actividades que les permiten alcanzar un propósito común.</a:t>
            </a:r>
          </a:p>
          <a:p>
            <a:pPr marL="0" indent="0" algn="just">
              <a:lnSpc>
                <a:spcPct val="107000"/>
              </a:lnSpc>
              <a:spcAft>
                <a:spcPts val="800"/>
              </a:spcAft>
              <a:buFont typeface="Arial" panose="020B0604020202020204" pitchFamily="34" charset="0"/>
              <a:buNone/>
            </a:pPr>
            <a:r>
              <a:rPr lang="es-CO"/>
              <a:t>Esta analogía se ha aplicado a distintos áreas de investigación-como </a:t>
            </a:r>
            <a:r>
              <a:rPr lang="es-CO" err="1"/>
              <a:t>business</a:t>
            </a:r>
            <a:r>
              <a:rPr lang="es-CO"/>
              <a:t> </a:t>
            </a:r>
            <a:r>
              <a:rPr lang="es-CO" err="1"/>
              <a:t>ecosystem</a:t>
            </a:r>
            <a:r>
              <a:rPr lang="es-CO"/>
              <a:t> – digital </a:t>
            </a:r>
            <a:r>
              <a:rPr lang="es-CO" err="1"/>
              <a:t>ecosystem</a:t>
            </a:r>
            <a:r>
              <a:rPr lang="es-CO"/>
              <a:t>, software </a:t>
            </a:r>
            <a:r>
              <a:rPr lang="es-CO" err="1"/>
              <a:t>ecosystem</a:t>
            </a:r>
            <a:r>
              <a:rPr lang="es-CO"/>
              <a:t>. </a:t>
            </a:r>
          </a:p>
          <a:p>
            <a:pPr marL="0" indent="0" algn="just">
              <a:lnSpc>
                <a:spcPct val="107000"/>
              </a:lnSpc>
              <a:spcAft>
                <a:spcPts val="800"/>
              </a:spcAft>
              <a:buFont typeface="Arial" panose="020B0604020202020204" pitchFamily="34" charset="0"/>
              <a:buNone/>
            </a:pPr>
            <a:endParaRPr lang="es-CO"/>
          </a:p>
          <a:p>
            <a:pPr marL="0" indent="0" algn="just">
              <a:lnSpc>
                <a:spcPct val="107000"/>
              </a:lnSpc>
              <a:spcAft>
                <a:spcPts val="800"/>
              </a:spcAft>
              <a:buFont typeface="Arial" panose="020B0604020202020204" pitchFamily="34" charset="0"/>
              <a:buNone/>
            </a:pPr>
            <a:r>
              <a:rPr lang="es-ES"/>
              <a:t>A diferencia de otros ecosistemas, los ecosistemas de datos no dependen de una plataforma común explícita en la que puedan colaborar diferentes actores. La plataforma común es en realidad la amplia colección de datos intercambiados por los actores. En particular, no es necesario que los datos los proporcione un solo actor.</a:t>
            </a:r>
            <a:r>
              <a:rPr lang="es-CO"/>
              <a:t> La falta de una plataforma común crea una red de oferta y demanda mucho más difusa. </a:t>
            </a:r>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E9337-9457-4885-8E9F-046775B6A990}" type="slidenum">
              <a:rPr kumimoji="0" lang="es-C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s-C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131658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3" name="Marcador de fecha 2">
            <a:extLst>
              <a:ext uri="{FF2B5EF4-FFF2-40B4-BE49-F238E27FC236}">
                <a16:creationId xmlns:a16="http://schemas.microsoft.com/office/drawing/2014/main" id="{6AD64394-963E-D625-32AA-BDFC76B6E81B}"/>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26/02/2024</a:t>
            </a:fld>
            <a:endParaRPr lang="es-CO"/>
          </a:p>
        </p:txBody>
      </p:sp>
      <p:sp>
        <p:nvSpPr>
          <p:cNvPr id="4" name="Marcador de pie de página 3">
            <a:extLst>
              <a:ext uri="{FF2B5EF4-FFF2-40B4-BE49-F238E27FC236}">
                <a16:creationId xmlns:a16="http://schemas.microsoft.com/office/drawing/2014/main" id="{C0F68054-34D7-9279-DFD5-715512BF4F92}"/>
              </a:ext>
            </a:extLst>
          </p:cNvPr>
          <p:cNvSpPr>
            <a:spLocks noGrp="1"/>
          </p:cNvSpPr>
          <p:nvPr>
            <p:ph type="ftr" sz="quarter" idx="11"/>
          </p:nvPr>
        </p:nvSpPr>
        <p:spPr/>
        <p:txBody>
          <a:bodyPr/>
          <a:lstStyle>
            <a:lvl1pPr>
              <a:defRPr>
                <a:latin typeface="Verdana" panose="020B0604030504040204" pitchFamily="34" charset="0"/>
              </a:defRPr>
            </a:lvl1pPr>
          </a:lstStyle>
          <a:p>
            <a:endParaRPr lang="es-CO"/>
          </a:p>
        </p:txBody>
      </p:sp>
      <p:sp>
        <p:nvSpPr>
          <p:cNvPr id="5" name="Marcador de número de diapositiva 4">
            <a:extLst>
              <a:ext uri="{FF2B5EF4-FFF2-40B4-BE49-F238E27FC236}">
                <a16:creationId xmlns:a16="http://schemas.microsoft.com/office/drawing/2014/main" id="{4916C35A-4761-CBE9-49AD-2C3A4928C1E2}"/>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a:t>
            </a:fld>
            <a:endParaRPr lang="es-CO"/>
          </a:p>
        </p:txBody>
      </p:sp>
      <p:pic>
        <p:nvPicPr>
          <p:cNvPr id="7" name="Imagen 6">
            <a:extLst>
              <a:ext uri="{FF2B5EF4-FFF2-40B4-BE49-F238E27FC236}">
                <a16:creationId xmlns:a16="http://schemas.microsoft.com/office/drawing/2014/main" id="{3F03094B-3B2A-4C1A-84F1-903486D2D07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30448"/>
          <a:stretch/>
        </p:blipFill>
        <p:spPr>
          <a:xfrm>
            <a:off x="0" y="-298"/>
            <a:ext cx="8479766" cy="6858298"/>
          </a:xfrm>
          <a:prstGeom prst="rect">
            <a:avLst/>
          </a:prstGeom>
        </p:spPr>
      </p:pic>
      <p:pic>
        <p:nvPicPr>
          <p:cNvPr id="6" name="Imagen 5" descr="Interfaz de usuario gráfica, Texto&#10;&#10;Descripción generada automáticamente">
            <a:extLst>
              <a:ext uri="{FF2B5EF4-FFF2-40B4-BE49-F238E27FC236}">
                <a16:creationId xmlns:a16="http://schemas.microsoft.com/office/drawing/2014/main" id="{E5BAAC6C-E37C-6046-3391-5DEC3988539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029194" y="2510287"/>
            <a:ext cx="4061288" cy="1837426"/>
          </a:xfrm>
          <a:prstGeom prst="rect">
            <a:avLst/>
          </a:prstGeom>
        </p:spPr>
      </p:pic>
    </p:spTree>
    <p:extLst>
      <p:ext uri="{BB962C8B-B14F-4D97-AF65-F5344CB8AC3E}">
        <p14:creationId xmlns:p14="http://schemas.microsoft.com/office/powerpoint/2010/main" val="40747913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5FE461-F01D-222B-4C7C-57D2AA8652C0}"/>
              </a:ext>
            </a:extLst>
          </p:cNvPr>
          <p:cNvSpPr>
            <a:spLocks noGrp="1"/>
          </p:cNvSpPr>
          <p:nvPr>
            <p:ph type="title"/>
          </p:nvPr>
        </p:nvSpPr>
        <p:spPr>
          <a:xfrm>
            <a:off x="838200" y="1070995"/>
            <a:ext cx="10515600" cy="1325563"/>
          </a:xfrm>
        </p:spPr>
        <p:txBody>
          <a:bodyPr>
            <a:normAutofit/>
          </a:bodyPr>
          <a:lstStyle>
            <a:lvl1pPr>
              <a:defRPr sz="3200" b="1">
                <a:latin typeface="Verdana" panose="020B0604030504040204" pitchFamily="34" charset="0"/>
              </a:defRPr>
            </a:lvl1p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5CFB908D-19D2-F83C-4039-D58C06ECA823}"/>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26/02/2024</a:t>
            </a:fld>
            <a:endParaRPr lang="es-CO"/>
          </a:p>
        </p:txBody>
      </p:sp>
      <p:sp>
        <p:nvSpPr>
          <p:cNvPr id="4" name="Marcador de pie de página 3">
            <a:extLst>
              <a:ext uri="{FF2B5EF4-FFF2-40B4-BE49-F238E27FC236}">
                <a16:creationId xmlns:a16="http://schemas.microsoft.com/office/drawing/2014/main" id="{877D68EF-BFF2-A72E-07EE-5E72D7A4740D}"/>
              </a:ext>
            </a:extLst>
          </p:cNvPr>
          <p:cNvSpPr>
            <a:spLocks noGrp="1"/>
          </p:cNvSpPr>
          <p:nvPr>
            <p:ph type="ftr" sz="quarter" idx="11"/>
          </p:nvPr>
        </p:nvSpPr>
        <p:spPr/>
        <p:txBody>
          <a:bodyPr/>
          <a:lstStyle>
            <a:lvl1pPr>
              <a:defRPr>
                <a:latin typeface="Verdana" panose="020B0604030504040204" pitchFamily="34" charset="0"/>
              </a:defRPr>
            </a:lvl1pPr>
          </a:lstStyle>
          <a:p>
            <a:endParaRPr lang="es-CO"/>
          </a:p>
        </p:txBody>
      </p:sp>
      <p:sp>
        <p:nvSpPr>
          <p:cNvPr id="5" name="Marcador de número de diapositiva 4">
            <a:extLst>
              <a:ext uri="{FF2B5EF4-FFF2-40B4-BE49-F238E27FC236}">
                <a16:creationId xmlns:a16="http://schemas.microsoft.com/office/drawing/2014/main" id="{538FE25A-BF2A-CF99-7E87-C956434B72ED}"/>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a:t>
            </a:fld>
            <a:endParaRPr lang="es-CO"/>
          </a:p>
        </p:txBody>
      </p:sp>
      <p:sp>
        <p:nvSpPr>
          <p:cNvPr id="8" name="Rectángulo 7">
            <a:extLst>
              <a:ext uri="{FF2B5EF4-FFF2-40B4-BE49-F238E27FC236}">
                <a16:creationId xmlns:a16="http://schemas.microsoft.com/office/drawing/2014/main" id="{68954E6B-505A-26BC-DAC2-5930FC19238F}"/>
              </a:ext>
            </a:extLst>
          </p:cNvPr>
          <p:cNvSpPr/>
          <p:nvPr userDrawn="1"/>
        </p:nvSpPr>
        <p:spPr>
          <a:xfrm>
            <a:off x="-46007" y="6686550"/>
            <a:ext cx="12284015" cy="263525"/>
          </a:xfrm>
          <a:prstGeom prst="rect">
            <a:avLst/>
          </a:prstGeom>
          <a:solidFill>
            <a:srgbClr val="FFC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CuadroTexto 8">
            <a:extLst>
              <a:ext uri="{FF2B5EF4-FFF2-40B4-BE49-F238E27FC236}">
                <a16:creationId xmlns:a16="http://schemas.microsoft.com/office/drawing/2014/main" id="{AD914510-BB95-EB18-C22B-43282E5B9DF3}"/>
              </a:ext>
            </a:extLst>
          </p:cNvPr>
          <p:cNvSpPr txBox="1"/>
          <p:nvPr userDrawn="1"/>
        </p:nvSpPr>
        <p:spPr>
          <a:xfrm>
            <a:off x="5336818" y="6639446"/>
            <a:ext cx="1518365" cy="261610"/>
          </a:xfrm>
          <a:prstGeom prst="rect">
            <a:avLst/>
          </a:prstGeom>
          <a:noFill/>
        </p:spPr>
        <p:txBody>
          <a:bodyPr wrap="none" rtlCol="0">
            <a:spAutoFit/>
          </a:bodyPr>
          <a:lstStyle/>
          <a:p>
            <a:pPr algn="ctr"/>
            <a:r>
              <a:rPr lang="es-CO" sz="1100" b="1">
                <a:solidFill>
                  <a:schemeClr val="bg1"/>
                </a:solidFill>
                <a:latin typeface="Verdana" panose="020B0604030504040204" pitchFamily="34" charset="0"/>
              </a:rPr>
              <a:t>www.dnp.gov.co</a:t>
            </a:r>
          </a:p>
        </p:txBody>
      </p:sp>
      <p:pic>
        <p:nvPicPr>
          <p:cNvPr id="10" name="Imagen 9" descr="Interfaz de usuario gráfica, Texto&#10;&#10;Descripción generada automáticamente">
            <a:extLst>
              <a:ext uri="{FF2B5EF4-FFF2-40B4-BE49-F238E27FC236}">
                <a16:creationId xmlns:a16="http://schemas.microsoft.com/office/drawing/2014/main" id="{98F421A4-D15E-737D-1330-C5854ACEC70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95982" y="0"/>
            <a:ext cx="2627438" cy="1188718"/>
          </a:xfrm>
          <a:prstGeom prst="rect">
            <a:avLst/>
          </a:prstGeom>
        </p:spPr>
      </p:pic>
      <p:pic>
        <p:nvPicPr>
          <p:cNvPr id="11" name="Imagen 10" descr="Logotipo&#10;&#10;Descripción generada automáticamente con confianza media">
            <a:extLst>
              <a:ext uri="{FF2B5EF4-FFF2-40B4-BE49-F238E27FC236}">
                <a16:creationId xmlns:a16="http://schemas.microsoft.com/office/drawing/2014/main" id="{7CB22C21-FA97-8CEC-363A-C42F5CF9052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580" y="60050"/>
            <a:ext cx="2011680" cy="1010945"/>
          </a:xfrm>
          <a:prstGeom prst="rect">
            <a:avLst/>
          </a:prstGeom>
        </p:spPr>
      </p:pic>
    </p:spTree>
    <p:extLst>
      <p:ext uri="{BB962C8B-B14F-4D97-AF65-F5344CB8AC3E}">
        <p14:creationId xmlns:p14="http://schemas.microsoft.com/office/powerpoint/2010/main" val="1849152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911F9C-4982-DC10-47A7-6087D7976D8D}"/>
              </a:ext>
            </a:extLst>
          </p:cNvPr>
          <p:cNvSpPr>
            <a:spLocks noGrp="1"/>
          </p:cNvSpPr>
          <p:nvPr>
            <p:ph type="title"/>
          </p:nvPr>
        </p:nvSpPr>
        <p:spPr>
          <a:xfrm>
            <a:off x="839788" y="987425"/>
            <a:ext cx="3932237" cy="1069974"/>
          </a:xfrm>
        </p:spPr>
        <p:txBody>
          <a:bodyPr anchor="b">
            <a:noAutofit/>
          </a:bodyPr>
          <a:lstStyle>
            <a:lvl1pPr>
              <a:defRPr sz="2400" b="1">
                <a:latin typeface="Verdana" panose="020B0604030504040204" pitchFamily="34" charset="0"/>
              </a:defRPr>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CA2D4D84-B18F-DC4C-91BD-C2D2452F670D}"/>
              </a:ext>
            </a:extLst>
          </p:cNvPr>
          <p:cNvSpPr>
            <a:spLocks noGrp="1"/>
          </p:cNvSpPr>
          <p:nvPr>
            <p:ph idx="1"/>
          </p:nvPr>
        </p:nvSpPr>
        <p:spPr>
          <a:xfrm>
            <a:off x="5183188" y="987425"/>
            <a:ext cx="6172200" cy="4873625"/>
          </a:xfrm>
        </p:spPr>
        <p:txBody>
          <a:bodyPr/>
          <a:lstStyle>
            <a:lvl1pPr>
              <a:defRPr sz="3200">
                <a:solidFill>
                  <a:schemeClr val="tx1">
                    <a:lumMod val="65000"/>
                    <a:lumOff val="35000"/>
                  </a:schemeClr>
                </a:solidFill>
                <a:latin typeface="Verdana" panose="020B0604030504040204" pitchFamily="34" charset="0"/>
              </a:defRPr>
            </a:lvl1pPr>
            <a:lvl2pPr>
              <a:defRPr sz="2800">
                <a:solidFill>
                  <a:schemeClr val="tx1">
                    <a:lumMod val="65000"/>
                    <a:lumOff val="35000"/>
                  </a:schemeClr>
                </a:solidFill>
                <a:latin typeface="Verdana" panose="020B0604030504040204" pitchFamily="34" charset="0"/>
              </a:defRPr>
            </a:lvl2pPr>
            <a:lvl3pPr>
              <a:defRPr sz="2400">
                <a:solidFill>
                  <a:schemeClr val="tx1">
                    <a:lumMod val="65000"/>
                    <a:lumOff val="35000"/>
                  </a:schemeClr>
                </a:solidFill>
                <a:latin typeface="Verdana" panose="020B0604030504040204" pitchFamily="34" charset="0"/>
              </a:defRPr>
            </a:lvl3pPr>
            <a:lvl4pPr>
              <a:defRPr sz="2000">
                <a:solidFill>
                  <a:schemeClr val="tx1">
                    <a:lumMod val="65000"/>
                    <a:lumOff val="35000"/>
                  </a:schemeClr>
                </a:solidFill>
                <a:latin typeface="Verdana" panose="020B0604030504040204" pitchFamily="34" charset="0"/>
              </a:defRPr>
            </a:lvl4pPr>
            <a:lvl5pPr>
              <a:defRPr sz="2000">
                <a:solidFill>
                  <a:schemeClr val="tx1">
                    <a:lumMod val="65000"/>
                    <a:lumOff val="35000"/>
                  </a:schemeClr>
                </a:solidFill>
                <a:latin typeface="Verdana" panose="020B0604030504040204" pitchFamily="34" charset="0"/>
              </a:defRPr>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F14A5BCA-21FB-4F80-5D90-71B92FADA722}"/>
              </a:ext>
            </a:extLst>
          </p:cNvPr>
          <p:cNvSpPr>
            <a:spLocks noGrp="1"/>
          </p:cNvSpPr>
          <p:nvPr>
            <p:ph type="body" sz="half" idx="2"/>
          </p:nvPr>
        </p:nvSpPr>
        <p:spPr>
          <a:xfrm>
            <a:off x="839788" y="2057400"/>
            <a:ext cx="3932237" cy="3811588"/>
          </a:xfrm>
        </p:spPr>
        <p:txBody>
          <a:bodyPr/>
          <a:lstStyle>
            <a:lvl1pPr marL="0" indent="0">
              <a:buNone/>
              <a:defRPr sz="1600">
                <a:solidFill>
                  <a:schemeClr val="tx1">
                    <a:lumMod val="65000"/>
                    <a:lumOff val="35000"/>
                  </a:schemeClr>
                </a:solidFill>
                <a:latin typeface="Verdana" panose="020B060403050404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1DC4DC66-6DB7-E14E-1352-1E2E2ED4EDE4}"/>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26/02/2024</a:t>
            </a:fld>
            <a:endParaRPr lang="es-CO"/>
          </a:p>
        </p:txBody>
      </p:sp>
      <p:sp>
        <p:nvSpPr>
          <p:cNvPr id="6" name="Marcador de pie de página 5">
            <a:extLst>
              <a:ext uri="{FF2B5EF4-FFF2-40B4-BE49-F238E27FC236}">
                <a16:creationId xmlns:a16="http://schemas.microsoft.com/office/drawing/2014/main" id="{15AEA652-EF40-005F-FF90-AD253E40DB70}"/>
              </a:ext>
            </a:extLst>
          </p:cNvPr>
          <p:cNvSpPr>
            <a:spLocks noGrp="1"/>
          </p:cNvSpPr>
          <p:nvPr>
            <p:ph type="ftr" sz="quarter" idx="11"/>
          </p:nvPr>
        </p:nvSpPr>
        <p:spPr/>
        <p:txBody>
          <a:bodyPr/>
          <a:lstStyle>
            <a:lvl1pPr>
              <a:defRPr>
                <a:latin typeface="Verdana" panose="020B0604030504040204" pitchFamily="34" charset="0"/>
              </a:defRPr>
            </a:lvl1pPr>
          </a:lstStyle>
          <a:p>
            <a:endParaRPr lang="es-CO"/>
          </a:p>
        </p:txBody>
      </p:sp>
      <p:sp>
        <p:nvSpPr>
          <p:cNvPr id="7" name="Marcador de número de diapositiva 6">
            <a:extLst>
              <a:ext uri="{FF2B5EF4-FFF2-40B4-BE49-F238E27FC236}">
                <a16:creationId xmlns:a16="http://schemas.microsoft.com/office/drawing/2014/main" id="{9E9AB725-99AA-BB55-8E39-F039EB14A8E6}"/>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a:t>
            </a:fld>
            <a:endParaRPr lang="es-CO"/>
          </a:p>
        </p:txBody>
      </p:sp>
      <p:sp>
        <p:nvSpPr>
          <p:cNvPr id="8" name="Rectángulo 7">
            <a:extLst>
              <a:ext uri="{FF2B5EF4-FFF2-40B4-BE49-F238E27FC236}">
                <a16:creationId xmlns:a16="http://schemas.microsoft.com/office/drawing/2014/main" id="{13651095-1E1B-3253-F327-324457BCB7AB}"/>
              </a:ext>
            </a:extLst>
          </p:cNvPr>
          <p:cNvSpPr/>
          <p:nvPr userDrawn="1"/>
        </p:nvSpPr>
        <p:spPr>
          <a:xfrm>
            <a:off x="-46007" y="6686550"/>
            <a:ext cx="12284015" cy="263525"/>
          </a:xfrm>
          <a:prstGeom prst="rect">
            <a:avLst/>
          </a:prstGeom>
          <a:solidFill>
            <a:srgbClr val="FFC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CuadroTexto 8">
            <a:extLst>
              <a:ext uri="{FF2B5EF4-FFF2-40B4-BE49-F238E27FC236}">
                <a16:creationId xmlns:a16="http://schemas.microsoft.com/office/drawing/2014/main" id="{AB8AA56C-D193-3715-C8FA-AA6F41D7BD7C}"/>
              </a:ext>
            </a:extLst>
          </p:cNvPr>
          <p:cNvSpPr txBox="1"/>
          <p:nvPr userDrawn="1"/>
        </p:nvSpPr>
        <p:spPr>
          <a:xfrm>
            <a:off x="5336818" y="6639446"/>
            <a:ext cx="1518365" cy="261610"/>
          </a:xfrm>
          <a:prstGeom prst="rect">
            <a:avLst/>
          </a:prstGeom>
          <a:noFill/>
        </p:spPr>
        <p:txBody>
          <a:bodyPr wrap="none" rtlCol="0">
            <a:spAutoFit/>
          </a:bodyPr>
          <a:lstStyle/>
          <a:p>
            <a:pPr algn="ctr"/>
            <a:r>
              <a:rPr lang="es-CO" sz="1100" b="1">
                <a:solidFill>
                  <a:schemeClr val="bg1"/>
                </a:solidFill>
                <a:latin typeface="Verdana" panose="020B0604030504040204" pitchFamily="34" charset="0"/>
              </a:rPr>
              <a:t>www.dnp.gov.co</a:t>
            </a:r>
          </a:p>
        </p:txBody>
      </p:sp>
      <p:pic>
        <p:nvPicPr>
          <p:cNvPr id="10" name="Imagen 9" descr="Interfaz de usuario gráfica, Texto&#10;&#10;Descripción generada automáticamente">
            <a:extLst>
              <a:ext uri="{FF2B5EF4-FFF2-40B4-BE49-F238E27FC236}">
                <a16:creationId xmlns:a16="http://schemas.microsoft.com/office/drawing/2014/main" id="{A92F265A-42DE-6352-13C8-D5F90FE9B37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95982" y="0"/>
            <a:ext cx="2627438" cy="1188718"/>
          </a:xfrm>
          <a:prstGeom prst="rect">
            <a:avLst/>
          </a:prstGeom>
        </p:spPr>
      </p:pic>
      <p:pic>
        <p:nvPicPr>
          <p:cNvPr id="11" name="Imagen 10" descr="Logotipo&#10;&#10;Descripción generada automáticamente con confianza media">
            <a:extLst>
              <a:ext uri="{FF2B5EF4-FFF2-40B4-BE49-F238E27FC236}">
                <a16:creationId xmlns:a16="http://schemas.microsoft.com/office/drawing/2014/main" id="{15663B7B-95D9-1A72-B95B-6BA25536EDB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580" y="60050"/>
            <a:ext cx="2011680" cy="1010945"/>
          </a:xfrm>
          <a:prstGeom prst="rect">
            <a:avLst/>
          </a:prstGeom>
        </p:spPr>
      </p:pic>
    </p:spTree>
    <p:extLst>
      <p:ext uri="{BB962C8B-B14F-4D97-AF65-F5344CB8AC3E}">
        <p14:creationId xmlns:p14="http://schemas.microsoft.com/office/powerpoint/2010/main" val="32144873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9E65C95-5503-7D88-003E-0E2E5F911302}"/>
              </a:ext>
            </a:extLst>
          </p:cNvPr>
          <p:cNvSpPr>
            <a:spLocks noGrp="1"/>
          </p:cNvSpPr>
          <p:nvPr>
            <p:ph type="title"/>
          </p:nvPr>
        </p:nvSpPr>
        <p:spPr>
          <a:xfrm>
            <a:off x="839788" y="1046454"/>
            <a:ext cx="3932237" cy="1010946"/>
          </a:xfrm>
        </p:spPr>
        <p:txBody>
          <a:bodyPr anchor="b">
            <a:noAutofit/>
          </a:bodyPr>
          <a:lstStyle>
            <a:lvl1pPr>
              <a:defRPr sz="2400" b="1">
                <a:latin typeface="Verdana" panose="020B0604030504040204" pitchFamily="34" charset="0"/>
              </a:defRPr>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93AC4D1E-48F0-A1F3-F9C4-7B875CE887C0}"/>
              </a:ext>
            </a:extLst>
          </p:cNvPr>
          <p:cNvSpPr>
            <a:spLocks noGrp="1"/>
          </p:cNvSpPr>
          <p:nvPr>
            <p:ph type="pic" idx="1"/>
          </p:nvPr>
        </p:nvSpPr>
        <p:spPr>
          <a:xfrm>
            <a:off x="5183188" y="987425"/>
            <a:ext cx="6172200" cy="4873625"/>
          </a:xfrm>
        </p:spPr>
        <p:txBody>
          <a:bodyPr/>
          <a:lstStyle>
            <a:lvl1pPr marL="0" indent="0">
              <a:buNone/>
              <a:defRPr sz="3200">
                <a:latin typeface="Verdana" panose="020B060403050404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31F0E517-DE99-33E7-2751-3A45597C88D9}"/>
              </a:ext>
            </a:extLst>
          </p:cNvPr>
          <p:cNvSpPr>
            <a:spLocks noGrp="1"/>
          </p:cNvSpPr>
          <p:nvPr>
            <p:ph type="body" sz="half" idx="2"/>
          </p:nvPr>
        </p:nvSpPr>
        <p:spPr>
          <a:xfrm>
            <a:off x="839788" y="2057400"/>
            <a:ext cx="3932237" cy="3811588"/>
          </a:xfrm>
        </p:spPr>
        <p:txBody>
          <a:bodyPr/>
          <a:lstStyle>
            <a:lvl1pPr marL="0" indent="0">
              <a:buNone/>
              <a:defRPr sz="1600">
                <a:solidFill>
                  <a:schemeClr val="tx1">
                    <a:lumMod val="65000"/>
                    <a:lumOff val="35000"/>
                  </a:schemeClr>
                </a:solidFill>
                <a:latin typeface="Verdana" panose="020B060403050404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9892408-C707-58E8-CE35-B1C506B77F0F}"/>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26/02/2024</a:t>
            </a:fld>
            <a:endParaRPr lang="es-CO"/>
          </a:p>
        </p:txBody>
      </p:sp>
      <p:sp>
        <p:nvSpPr>
          <p:cNvPr id="6" name="Marcador de pie de página 5">
            <a:extLst>
              <a:ext uri="{FF2B5EF4-FFF2-40B4-BE49-F238E27FC236}">
                <a16:creationId xmlns:a16="http://schemas.microsoft.com/office/drawing/2014/main" id="{A65293AC-92C2-E7E4-0ECB-1F609042D46A}"/>
              </a:ext>
            </a:extLst>
          </p:cNvPr>
          <p:cNvSpPr>
            <a:spLocks noGrp="1"/>
          </p:cNvSpPr>
          <p:nvPr>
            <p:ph type="ftr" sz="quarter" idx="11"/>
          </p:nvPr>
        </p:nvSpPr>
        <p:spPr/>
        <p:txBody>
          <a:bodyPr/>
          <a:lstStyle>
            <a:lvl1pPr>
              <a:defRPr>
                <a:latin typeface="Verdana" panose="020B0604030504040204" pitchFamily="34" charset="0"/>
              </a:defRPr>
            </a:lvl1pPr>
          </a:lstStyle>
          <a:p>
            <a:endParaRPr lang="es-CO"/>
          </a:p>
        </p:txBody>
      </p:sp>
      <p:sp>
        <p:nvSpPr>
          <p:cNvPr id="7" name="Marcador de número de diapositiva 6">
            <a:extLst>
              <a:ext uri="{FF2B5EF4-FFF2-40B4-BE49-F238E27FC236}">
                <a16:creationId xmlns:a16="http://schemas.microsoft.com/office/drawing/2014/main" id="{5AB57530-0A48-7CB0-27F9-91E065538C46}"/>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a:t>
            </a:fld>
            <a:endParaRPr lang="es-CO"/>
          </a:p>
        </p:txBody>
      </p:sp>
      <p:sp>
        <p:nvSpPr>
          <p:cNvPr id="8" name="Rectángulo 7">
            <a:extLst>
              <a:ext uri="{FF2B5EF4-FFF2-40B4-BE49-F238E27FC236}">
                <a16:creationId xmlns:a16="http://schemas.microsoft.com/office/drawing/2014/main" id="{E1103A7C-517C-1C85-6E8E-AA506B132DC9}"/>
              </a:ext>
            </a:extLst>
          </p:cNvPr>
          <p:cNvSpPr/>
          <p:nvPr userDrawn="1"/>
        </p:nvSpPr>
        <p:spPr>
          <a:xfrm>
            <a:off x="-46007" y="6686550"/>
            <a:ext cx="12284015" cy="263525"/>
          </a:xfrm>
          <a:prstGeom prst="rect">
            <a:avLst/>
          </a:prstGeom>
          <a:solidFill>
            <a:srgbClr val="FFC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CuadroTexto 8">
            <a:extLst>
              <a:ext uri="{FF2B5EF4-FFF2-40B4-BE49-F238E27FC236}">
                <a16:creationId xmlns:a16="http://schemas.microsoft.com/office/drawing/2014/main" id="{5AF203E3-6972-433D-AA82-E872A704AE9A}"/>
              </a:ext>
            </a:extLst>
          </p:cNvPr>
          <p:cNvSpPr txBox="1"/>
          <p:nvPr userDrawn="1"/>
        </p:nvSpPr>
        <p:spPr>
          <a:xfrm>
            <a:off x="5336818" y="6639446"/>
            <a:ext cx="1518365" cy="261610"/>
          </a:xfrm>
          <a:prstGeom prst="rect">
            <a:avLst/>
          </a:prstGeom>
          <a:noFill/>
        </p:spPr>
        <p:txBody>
          <a:bodyPr wrap="none" rtlCol="0">
            <a:spAutoFit/>
          </a:bodyPr>
          <a:lstStyle/>
          <a:p>
            <a:pPr algn="ctr"/>
            <a:r>
              <a:rPr lang="es-CO" sz="1100" b="1">
                <a:solidFill>
                  <a:schemeClr val="bg1"/>
                </a:solidFill>
                <a:latin typeface="Verdana" panose="020B0604030504040204" pitchFamily="34" charset="0"/>
              </a:rPr>
              <a:t>www.dnp.gov.co</a:t>
            </a:r>
          </a:p>
        </p:txBody>
      </p:sp>
      <p:pic>
        <p:nvPicPr>
          <p:cNvPr id="10" name="Imagen 9" descr="Interfaz de usuario gráfica, Texto&#10;&#10;Descripción generada automáticamente">
            <a:extLst>
              <a:ext uri="{FF2B5EF4-FFF2-40B4-BE49-F238E27FC236}">
                <a16:creationId xmlns:a16="http://schemas.microsoft.com/office/drawing/2014/main" id="{1923EEC2-4530-40ED-3E76-724758CDE0B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95982" y="0"/>
            <a:ext cx="2627438" cy="1188718"/>
          </a:xfrm>
          <a:prstGeom prst="rect">
            <a:avLst/>
          </a:prstGeom>
        </p:spPr>
      </p:pic>
      <p:pic>
        <p:nvPicPr>
          <p:cNvPr id="11" name="Imagen 10" descr="Logotipo&#10;&#10;Descripción generada automáticamente con confianza media">
            <a:extLst>
              <a:ext uri="{FF2B5EF4-FFF2-40B4-BE49-F238E27FC236}">
                <a16:creationId xmlns:a16="http://schemas.microsoft.com/office/drawing/2014/main" id="{0877FB43-53E7-F19F-4560-48595CEBCCA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580" y="60050"/>
            <a:ext cx="2011680" cy="1010945"/>
          </a:xfrm>
          <a:prstGeom prst="rect">
            <a:avLst/>
          </a:prstGeom>
        </p:spPr>
      </p:pic>
    </p:spTree>
    <p:extLst>
      <p:ext uri="{BB962C8B-B14F-4D97-AF65-F5344CB8AC3E}">
        <p14:creationId xmlns:p14="http://schemas.microsoft.com/office/powerpoint/2010/main" val="42711140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05C3E2-E170-9268-25A1-AE60BCD4A181}"/>
              </a:ext>
            </a:extLst>
          </p:cNvPr>
          <p:cNvSpPr>
            <a:spLocks noGrp="1"/>
          </p:cNvSpPr>
          <p:nvPr>
            <p:ph type="title"/>
          </p:nvPr>
        </p:nvSpPr>
        <p:spPr>
          <a:xfrm>
            <a:off x="838200" y="1188718"/>
            <a:ext cx="10515600" cy="501970"/>
          </a:xfrm>
        </p:spPr>
        <p:txBody>
          <a:bodyPr>
            <a:normAutofit/>
          </a:bodyPr>
          <a:lstStyle>
            <a:lvl1pPr>
              <a:defRPr sz="2800" b="1">
                <a:latin typeface="Verdana" panose="020B0604030504040204" pitchFamily="34" charset="0"/>
              </a:defRPr>
            </a:lvl1p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6FDC4665-0C8C-E09A-7C93-4DB3CB0A64FB}"/>
              </a:ext>
            </a:extLst>
          </p:cNvPr>
          <p:cNvSpPr>
            <a:spLocks noGrp="1"/>
          </p:cNvSpPr>
          <p:nvPr>
            <p:ph type="body" orient="vert" idx="1"/>
          </p:nvPr>
        </p:nvSpPr>
        <p:spPr/>
        <p:txBody>
          <a:bodyPr vert="eaVert"/>
          <a:lstStyle>
            <a:lvl1pPr>
              <a:defRPr>
                <a:latin typeface="Verdana" panose="020B0604030504040204" pitchFamily="34" charset="0"/>
              </a:defRPr>
            </a:lvl1pPr>
            <a:lvl2pPr>
              <a:defRPr>
                <a:latin typeface="Verdana" panose="020B0604030504040204" pitchFamily="34" charset="0"/>
              </a:defRPr>
            </a:lvl2pPr>
            <a:lvl3pPr>
              <a:defRPr>
                <a:latin typeface="Verdana" panose="020B0604030504040204" pitchFamily="34" charset="0"/>
              </a:defRPr>
            </a:lvl3pPr>
            <a:lvl4pPr>
              <a:defRPr>
                <a:latin typeface="Verdana" panose="020B0604030504040204" pitchFamily="34" charset="0"/>
              </a:defRPr>
            </a:lvl4pPr>
            <a:lvl5pPr>
              <a:defRPr>
                <a:latin typeface="Verdana" panose="020B060403050404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3863F176-85B0-9D54-437B-996F56A1D5B9}"/>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26/02/2024</a:t>
            </a:fld>
            <a:endParaRPr lang="es-CO"/>
          </a:p>
        </p:txBody>
      </p:sp>
      <p:sp>
        <p:nvSpPr>
          <p:cNvPr id="5" name="Marcador de pie de página 4">
            <a:extLst>
              <a:ext uri="{FF2B5EF4-FFF2-40B4-BE49-F238E27FC236}">
                <a16:creationId xmlns:a16="http://schemas.microsoft.com/office/drawing/2014/main" id="{AD9FF4C6-8C08-CBB4-3CE2-59E6FA53D104}"/>
              </a:ext>
            </a:extLst>
          </p:cNvPr>
          <p:cNvSpPr>
            <a:spLocks noGrp="1"/>
          </p:cNvSpPr>
          <p:nvPr>
            <p:ph type="ftr" sz="quarter" idx="11"/>
          </p:nvPr>
        </p:nvSpPr>
        <p:spPr/>
        <p:txBody>
          <a:bodyPr/>
          <a:lstStyle>
            <a:lvl1pPr>
              <a:defRPr>
                <a:latin typeface="Verdana" panose="020B0604030504040204" pitchFamily="34" charset="0"/>
              </a:defRPr>
            </a:lvl1pPr>
          </a:lstStyle>
          <a:p>
            <a:endParaRPr lang="es-CO"/>
          </a:p>
        </p:txBody>
      </p:sp>
      <p:sp>
        <p:nvSpPr>
          <p:cNvPr id="6" name="Marcador de número de diapositiva 5">
            <a:extLst>
              <a:ext uri="{FF2B5EF4-FFF2-40B4-BE49-F238E27FC236}">
                <a16:creationId xmlns:a16="http://schemas.microsoft.com/office/drawing/2014/main" id="{0DD7E2D5-E6C7-D872-FB2D-BAF970486C9F}"/>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a:t>
            </a:fld>
            <a:endParaRPr lang="es-CO"/>
          </a:p>
        </p:txBody>
      </p:sp>
      <p:sp>
        <p:nvSpPr>
          <p:cNvPr id="7" name="Rectángulo 6">
            <a:extLst>
              <a:ext uri="{FF2B5EF4-FFF2-40B4-BE49-F238E27FC236}">
                <a16:creationId xmlns:a16="http://schemas.microsoft.com/office/drawing/2014/main" id="{8D1A8B1D-9541-0CDF-70E6-5623EA8BC419}"/>
              </a:ext>
            </a:extLst>
          </p:cNvPr>
          <p:cNvSpPr/>
          <p:nvPr userDrawn="1"/>
        </p:nvSpPr>
        <p:spPr>
          <a:xfrm>
            <a:off x="-46007" y="6686550"/>
            <a:ext cx="12284015" cy="263525"/>
          </a:xfrm>
          <a:prstGeom prst="rect">
            <a:avLst/>
          </a:prstGeom>
          <a:solidFill>
            <a:srgbClr val="FFC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CuadroTexto 7">
            <a:extLst>
              <a:ext uri="{FF2B5EF4-FFF2-40B4-BE49-F238E27FC236}">
                <a16:creationId xmlns:a16="http://schemas.microsoft.com/office/drawing/2014/main" id="{60490356-8FE1-4D5D-3481-90817ED3587D}"/>
              </a:ext>
            </a:extLst>
          </p:cNvPr>
          <p:cNvSpPr txBox="1"/>
          <p:nvPr userDrawn="1"/>
        </p:nvSpPr>
        <p:spPr>
          <a:xfrm>
            <a:off x="5336818" y="6639446"/>
            <a:ext cx="1518365" cy="261610"/>
          </a:xfrm>
          <a:prstGeom prst="rect">
            <a:avLst/>
          </a:prstGeom>
          <a:noFill/>
        </p:spPr>
        <p:txBody>
          <a:bodyPr wrap="none" rtlCol="0">
            <a:spAutoFit/>
          </a:bodyPr>
          <a:lstStyle/>
          <a:p>
            <a:pPr algn="ctr"/>
            <a:r>
              <a:rPr lang="es-CO" sz="1100" b="1">
                <a:solidFill>
                  <a:schemeClr val="bg1"/>
                </a:solidFill>
                <a:latin typeface="Verdana" panose="020B0604030504040204" pitchFamily="34" charset="0"/>
              </a:rPr>
              <a:t>www.dnp.gov.co</a:t>
            </a:r>
          </a:p>
        </p:txBody>
      </p:sp>
      <p:pic>
        <p:nvPicPr>
          <p:cNvPr id="9" name="Imagen 8" descr="Interfaz de usuario gráfica, Texto&#10;&#10;Descripción generada automáticamente">
            <a:extLst>
              <a:ext uri="{FF2B5EF4-FFF2-40B4-BE49-F238E27FC236}">
                <a16:creationId xmlns:a16="http://schemas.microsoft.com/office/drawing/2014/main" id="{BDA2C815-1E98-88FF-E918-660EFB9710F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95982" y="0"/>
            <a:ext cx="2627438" cy="1188718"/>
          </a:xfrm>
          <a:prstGeom prst="rect">
            <a:avLst/>
          </a:prstGeom>
        </p:spPr>
      </p:pic>
      <p:pic>
        <p:nvPicPr>
          <p:cNvPr id="10" name="Imagen 9" descr="Logotipo&#10;&#10;Descripción generada automáticamente con confianza media">
            <a:extLst>
              <a:ext uri="{FF2B5EF4-FFF2-40B4-BE49-F238E27FC236}">
                <a16:creationId xmlns:a16="http://schemas.microsoft.com/office/drawing/2014/main" id="{672DD764-64BD-6F14-100C-D9382266A79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580" y="60050"/>
            <a:ext cx="2011680" cy="1010945"/>
          </a:xfrm>
          <a:prstGeom prst="rect">
            <a:avLst/>
          </a:prstGeom>
        </p:spPr>
      </p:pic>
    </p:spTree>
    <p:extLst>
      <p:ext uri="{BB962C8B-B14F-4D97-AF65-F5344CB8AC3E}">
        <p14:creationId xmlns:p14="http://schemas.microsoft.com/office/powerpoint/2010/main" val="18167918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2BAB6635-A1FA-05FB-BAB0-2B865D5253CF}"/>
              </a:ext>
            </a:extLst>
          </p:cNvPr>
          <p:cNvSpPr>
            <a:spLocks noGrp="1"/>
          </p:cNvSpPr>
          <p:nvPr>
            <p:ph type="title" orient="vert"/>
          </p:nvPr>
        </p:nvSpPr>
        <p:spPr>
          <a:xfrm>
            <a:off x="8724900" y="1070995"/>
            <a:ext cx="2628900" cy="5105968"/>
          </a:xfrm>
        </p:spPr>
        <p:txBody>
          <a:bodyPr vert="eaVert"/>
          <a:lstStyle>
            <a:lvl1pPr>
              <a:defRPr b="1">
                <a:latin typeface="Verdana" panose="020B0604030504040204" pitchFamily="34" charset="0"/>
              </a:defRPr>
            </a:lvl1p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86005000-C67B-39FC-C963-1BE222E2F73B}"/>
              </a:ext>
            </a:extLst>
          </p:cNvPr>
          <p:cNvSpPr>
            <a:spLocks noGrp="1"/>
          </p:cNvSpPr>
          <p:nvPr>
            <p:ph type="body" orient="vert" idx="1"/>
          </p:nvPr>
        </p:nvSpPr>
        <p:spPr>
          <a:xfrm>
            <a:off x="838200" y="1070995"/>
            <a:ext cx="7734300" cy="5105968"/>
          </a:xfrm>
        </p:spPr>
        <p:txBody>
          <a:bodyPr vert="eaVert"/>
          <a:lstStyle>
            <a:lvl1pPr>
              <a:defRPr>
                <a:latin typeface="Verdana" panose="020B0604030504040204" pitchFamily="34" charset="0"/>
              </a:defRPr>
            </a:lvl1pPr>
            <a:lvl2pPr>
              <a:defRPr>
                <a:latin typeface="Verdana" panose="020B0604030504040204" pitchFamily="34" charset="0"/>
              </a:defRPr>
            </a:lvl2pPr>
            <a:lvl3pPr>
              <a:defRPr>
                <a:latin typeface="Verdana" panose="020B0604030504040204" pitchFamily="34" charset="0"/>
              </a:defRPr>
            </a:lvl3pPr>
            <a:lvl4pPr>
              <a:defRPr>
                <a:latin typeface="Verdana" panose="020B0604030504040204" pitchFamily="34" charset="0"/>
              </a:defRPr>
            </a:lvl4pPr>
            <a:lvl5pPr>
              <a:defRPr>
                <a:latin typeface="Verdana" panose="020B060403050404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7277B06B-FF69-1B1F-5058-EED75F49A9FE}"/>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26/02/2024</a:t>
            </a:fld>
            <a:endParaRPr lang="es-CO"/>
          </a:p>
        </p:txBody>
      </p:sp>
      <p:sp>
        <p:nvSpPr>
          <p:cNvPr id="5" name="Marcador de pie de página 4">
            <a:extLst>
              <a:ext uri="{FF2B5EF4-FFF2-40B4-BE49-F238E27FC236}">
                <a16:creationId xmlns:a16="http://schemas.microsoft.com/office/drawing/2014/main" id="{9A1E3432-7CD9-B690-69AF-9AB3EC20FD42}"/>
              </a:ext>
            </a:extLst>
          </p:cNvPr>
          <p:cNvSpPr>
            <a:spLocks noGrp="1"/>
          </p:cNvSpPr>
          <p:nvPr>
            <p:ph type="ftr" sz="quarter" idx="11"/>
          </p:nvPr>
        </p:nvSpPr>
        <p:spPr/>
        <p:txBody>
          <a:bodyPr/>
          <a:lstStyle>
            <a:lvl1pPr>
              <a:defRPr>
                <a:latin typeface="Verdana" panose="020B0604030504040204" pitchFamily="34" charset="0"/>
              </a:defRPr>
            </a:lvl1pPr>
          </a:lstStyle>
          <a:p>
            <a:endParaRPr lang="es-CO"/>
          </a:p>
        </p:txBody>
      </p:sp>
      <p:sp>
        <p:nvSpPr>
          <p:cNvPr id="6" name="Marcador de número de diapositiva 5">
            <a:extLst>
              <a:ext uri="{FF2B5EF4-FFF2-40B4-BE49-F238E27FC236}">
                <a16:creationId xmlns:a16="http://schemas.microsoft.com/office/drawing/2014/main" id="{40FBBF71-D1BB-B37A-0A5C-4B7A1432A52A}"/>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a:t>
            </a:fld>
            <a:endParaRPr lang="es-CO"/>
          </a:p>
        </p:txBody>
      </p:sp>
      <p:sp>
        <p:nvSpPr>
          <p:cNvPr id="7" name="Rectángulo 6">
            <a:extLst>
              <a:ext uri="{FF2B5EF4-FFF2-40B4-BE49-F238E27FC236}">
                <a16:creationId xmlns:a16="http://schemas.microsoft.com/office/drawing/2014/main" id="{876C6167-E405-5FA9-7E12-6270CF91C42B}"/>
              </a:ext>
            </a:extLst>
          </p:cNvPr>
          <p:cNvSpPr/>
          <p:nvPr userDrawn="1"/>
        </p:nvSpPr>
        <p:spPr>
          <a:xfrm>
            <a:off x="-46007" y="6686550"/>
            <a:ext cx="12284015" cy="263525"/>
          </a:xfrm>
          <a:prstGeom prst="rect">
            <a:avLst/>
          </a:prstGeom>
          <a:solidFill>
            <a:srgbClr val="FFC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CuadroTexto 7">
            <a:extLst>
              <a:ext uri="{FF2B5EF4-FFF2-40B4-BE49-F238E27FC236}">
                <a16:creationId xmlns:a16="http://schemas.microsoft.com/office/drawing/2014/main" id="{2BF580B2-DF61-D45A-80B7-3EBF1B971E11}"/>
              </a:ext>
            </a:extLst>
          </p:cNvPr>
          <p:cNvSpPr txBox="1"/>
          <p:nvPr userDrawn="1"/>
        </p:nvSpPr>
        <p:spPr>
          <a:xfrm>
            <a:off x="5336818" y="6639446"/>
            <a:ext cx="1518365" cy="261610"/>
          </a:xfrm>
          <a:prstGeom prst="rect">
            <a:avLst/>
          </a:prstGeom>
          <a:noFill/>
        </p:spPr>
        <p:txBody>
          <a:bodyPr wrap="none" rtlCol="0">
            <a:spAutoFit/>
          </a:bodyPr>
          <a:lstStyle/>
          <a:p>
            <a:pPr algn="ctr"/>
            <a:r>
              <a:rPr lang="es-CO" sz="1100" b="1">
                <a:solidFill>
                  <a:schemeClr val="bg1"/>
                </a:solidFill>
                <a:latin typeface="Verdana" panose="020B0604030504040204" pitchFamily="34" charset="0"/>
              </a:rPr>
              <a:t>www.dnp.gov.co</a:t>
            </a:r>
          </a:p>
        </p:txBody>
      </p:sp>
      <p:pic>
        <p:nvPicPr>
          <p:cNvPr id="9" name="Imagen 8" descr="Interfaz de usuario gráfica, Texto&#10;&#10;Descripción generada automáticamente">
            <a:extLst>
              <a:ext uri="{FF2B5EF4-FFF2-40B4-BE49-F238E27FC236}">
                <a16:creationId xmlns:a16="http://schemas.microsoft.com/office/drawing/2014/main" id="{DAAC6936-0041-5C3B-4EB8-2EE13CBB39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95982" y="0"/>
            <a:ext cx="2627438" cy="1188718"/>
          </a:xfrm>
          <a:prstGeom prst="rect">
            <a:avLst/>
          </a:prstGeom>
        </p:spPr>
      </p:pic>
      <p:pic>
        <p:nvPicPr>
          <p:cNvPr id="10" name="Imagen 9" descr="Logotipo&#10;&#10;Descripción generada automáticamente con confianza media">
            <a:extLst>
              <a:ext uri="{FF2B5EF4-FFF2-40B4-BE49-F238E27FC236}">
                <a16:creationId xmlns:a16="http://schemas.microsoft.com/office/drawing/2014/main" id="{9C5C828B-8BDD-7FFA-3ACE-D23DA982A5B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580" y="60050"/>
            <a:ext cx="2011680" cy="1010945"/>
          </a:xfrm>
          <a:prstGeom prst="rect">
            <a:avLst/>
          </a:prstGeom>
        </p:spPr>
      </p:pic>
    </p:spTree>
    <p:extLst>
      <p:ext uri="{BB962C8B-B14F-4D97-AF65-F5344CB8AC3E}">
        <p14:creationId xmlns:p14="http://schemas.microsoft.com/office/powerpoint/2010/main" val="39034848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5A2085-D427-00F7-C862-629029AE5EA6}"/>
              </a:ext>
            </a:extLst>
          </p:cNvPr>
          <p:cNvSpPr>
            <a:spLocks noGrp="1"/>
          </p:cNvSpPr>
          <p:nvPr>
            <p:ph type="title" hasCustomPrompt="1"/>
          </p:nvPr>
        </p:nvSpPr>
        <p:spPr>
          <a:xfrm>
            <a:off x="1803400" y="1412875"/>
            <a:ext cx="8585200" cy="1325563"/>
          </a:xfrm>
        </p:spPr>
        <p:txBody>
          <a:bodyPr anchor="b"/>
          <a:lstStyle>
            <a:lvl1pPr>
              <a:defRPr b="1">
                <a:latin typeface="Verdana" panose="020B0604030504040204" pitchFamily="34" charset="0"/>
                <a:ea typeface="Verdana" panose="020B0604030504040204" pitchFamily="34" charset="0"/>
              </a:defRPr>
            </a:lvl1pPr>
          </a:lstStyle>
          <a:p>
            <a:r>
              <a:rPr lang="es-ES"/>
              <a:t>Espacio Título</a:t>
            </a:r>
            <a:endParaRPr lang="es-MX"/>
          </a:p>
        </p:txBody>
      </p:sp>
      <p:sp>
        <p:nvSpPr>
          <p:cNvPr id="14" name="Rectángulo 13">
            <a:extLst>
              <a:ext uri="{FF2B5EF4-FFF2-40B4-BE49-F238E27FC236}">
                <a16:creationId xmlns:a16="http://schemas.microsoft.com/office/drawing/2014/main" id="{434D6E54-48DE-3FB5-EAD0-5E93B9D8EA2A}"/>
              </a:ext>
            </a:extLst>
          </p:cNvPr>
          <p:cNvSpPr/>
          <p:nvPr userDrawn="1"/>
        </p:nvSpPr>
        <p:spPr>
          <a:xfrm>
            <a:off x="-46007" y="6686550"/>
            <a:ext cx="12284015" cy="263525"/>
          </a:xfrm>
          <a:prstGeom prst="rect">
            <a:avLst/>
          </a:prstGeom>
          <a:solidFill>
            <a:srgbClr val="FFC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CuadroTexto 14">
            <a:extLst>
              <a:ext uri="{FF2B5EF4-FFF2-40B4-BE49-F238E27FC236}">
                <a16:creationId xmlns:a16="http://schemas.microsoft.com/office/drawing/2014/main" id="{5381B2AF-6E0C-31CB-D784-A1C72BBF10BB}"/>
              </a:ext>
            </a:extLst>
          </p:cNvPr>
          <p:cNvSpPr txBox="1"/>
          <p:nvPr userDrawn="1"/>
        </p:nvSpPr>
        <p:spPr>
          <a:xfrm>
            <a:off x="5336818" y="6639446"/>
            <a:ext cx="1518365" cy="261610"/>
          </a:xfrm>
          <a:prstGeom prst="rect">
            <a:avLst/>
          </a:prstGeom>
          <a:noFill/>
        </p:spPr>
        <p:txBody>
          <a:bodyPr wrap="none" rtlCol="0">
            <a:spAutoFit/>
          </a:bodyPr>
          <a:lstStyle/>
          <a:p>
            <a:pPr algn="ctr"/>
            <a:r>
              <a:rPr lang="es-CO" sz="1100" b="1">
                <a:solidFill>
                  <a:schemeClr val="bg1"/>
                </a:solidFill>
                <a:latin typeface="Verdana" panose="020B0604030504040204" pitchFamily="34" charset="0"/>
              </a:rPr>
              <a:t>www.dnp.gov.co</a:t>
            </a:r>
          </a:p>
        </p:txBody>
      </p:sp>
      <p:pic>
        <p:nvPicPr>
          <p:cNvPr id="16" name="Imagen 15" descr="Interfaz de usuario gráfica, Texto&#10;&#10;Descripción generada automáticamente">
            <a:extLst>
              <a:ext uri="{FF2B5EF4-FFF2-40B4-BE49-F238E27FC236}">
                <a16:creationId xmlns:a16="http://schemas.microsoft.com/office/drawing/2014/main" id="{DEA91905-5541-6CD4-87AD-072D088AD17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95982" y="0"/>
            <a:ext cx="2627438" cy="1188718"/>
          </a:xfrm>
          <a:prstGeom prst="rect">
            <a:avLst/>
          </a:prstGeom>
        </p:spPr>
      </p:pic>
      <p:pic>
        <p:nvPicPr>
          <p:cNvPr id="17" name="Imagen 16" descr="Logotipo&#10;&#10;Descripción generada automáticamente con confianza media">
            <a:extLst>
              <a:ext uri="{FF2B5EF4-FFF2-40B4-BE49-F238E27FC236}">
                <a16:creationId xmlns:a16="http://schemas.microsoft.com/office/drawing/2014/main" id="{BECA59A9-D350-84FD-9B44-B57E1883B7A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580" y="60050"/>
            <a:ext cx="2011680" cy="1010945"/>
          </a:xfrm>
          <a:prstGeom prst="rect">
            <a:avLst/>
          </a:prstGeom>
        </p:spPr>
      </p:pic>
      <p:sp>
        <p:nvSpPr>
          <p:cNvPr id="4" name="Marcador de texto 3">
            <a:extLst>
              <a:ext uri="{FF2B5EF4-FFF2-40B4-BE49-F238E27FC236}">
                <a16:creationId xmlns:a16="http://schemas.microsoft.com/office/drawing/2014/main" id="{E6E369C4-B3A8-6549-72B5-83C16F6E9E91}"/>
              </a:ext>
            </a:extLst>
          </p:cNvPr>
          <p:cNvSpPr>
            <a:spLocks noGrp="1"/>
          </p:cNvSpPr>
          <p:nvPr>
            <p:ph type="body" sz="quarter" idx="14"/>
          </p:nvPr>
        </p:nvSpPr>
        <p:spPr>
          <a:xfrm>
            <a:off x="1803400" y="2962275"/>
            <a:ext cx="8585200" cy="3438525"/>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Tree>
    <p:extLst>
      <p:ext uri="{BB962C8B-B14F-4D97-AF65-F5344CB8AC3E}">
        <p14:creationId xmlns:p14="http://schemas.microsoft.com/office/powerpoint/2010/main" val="2973271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74EA78-FB00-8293-10A2-963B5D8852AE}"/>
              </a:ext>
            </a:extLst>
          </p:cNvPr>
          <p:cNvSpPr>
            <a:spLocks noGrp="1"/>
          </p:cNvSpPr>
          <p:nvPr>
            <p:ph type="title" hasCustomPrompt="1"/>
          </p:nvPr>
        </p:nvSpPr>
        <p:spPr>
          <a:xfrm>
            <a:off x="7861300" y="2193925"/>
            <a:ext cx="3810000" cy="1325563"/>
          </a:xfrm>
        </p:spPr>
        <p:txBody>
          <a:bodyPr anchor="b"/>
          <a:lstStyle>
            <a:lvl1pPr>
              <a:defRPr b="1"/>
            </a:lvl1pPr>
          </a:lstStyle>
          <a:p>
            <a:r>
              <a:rPr lang="es-ES"/>
              <a:t>Título</a:t>
            </a:r>
            <a:endParaRPr lang="es-MX"/>
          </a:p>
        </p:txBody>
      </p:sp>
      <p:sp>
        <p:nvSpPr>
          <p:cNvPr id="11" name="Marcador de texto 10">
            <a:extLst>
              <a:ext uri="{FF2B5EF4-FFF2-40B4-BE49-F238E27FC236}">
                <a16:creationId xmlns:a16="http://schemas.microsoft.com/office/drawing/2014/main" id="{A9269E36-58FD-74BD-D005-BAE8482D5CA4}"/>
              </a:ext>
            </a:extLst>
          </p:cNvPr>
          <p:cNvSpPr>
            <a:spLocks noGrp="1"/>
          </p:cNvSpPr>
          <p:nvPr>
            <p:ph type="body" sz="quarter" idx="13" hasCustomPrompt="1"/>
          </p:nvPr>
        </p:nvSpPr>
        <p:spPr>
          <a:xfrm>
            <a:off x="7861300" y="3562350"/>
            <a:ext cx="3810000" cy="2452687"/>
          </a:xfrm>
        </p:spPr>
        <p:txBody>
          <a:bodyPr>
            <a:noAutofit/>
          </a:bodyPr>
          <a:lstStyle>
            <a:lvl1pPr marL="0" indent="0">
              <a:buNone/>
              <a:defRPr sz="1450" b="1">
                <a:solidFill>
                  <a:schemeClr val="tx1">
                    <a:lumMod val="50000"/>
                    <a:lumOff val="50000"/>
                  </a:schemeClr>
                </a:solidFill>
                <a:latin typeface="Verdana" panose="020B0604030504040204" pitchFamily="34" charset="0"/>
                <a:ea typeface="Verdana" panose="020B060403050404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s-ES" err="1"/>
              <a:t>Lorem</a:t>
            </a:r>
            <a:r>
              <a:rPr lang="es-ES"/>
              <a:t> </a:t>
            </a:r>
            <a:r>
              <a:rPr lang="es-ES" err="1"/>
              <a:t>ipsum</a:t>
            </a:r>
            <a:r>
              <a:rPr lang="es-ES"/>
              <a:t> dolor </a:t>
            </a:r>
            <a:r>
              <a:rPr lang="es-ES" err="1"/>
              <a:t>sit</a:t>
            </a:r>
            <a:r>
              <a:rPr lang="es-ES"/>
              <a:t> </a:t>
            </a:r>
            <a:r>
              <a:rPr lang="es-ES" err="1"/>
              <a:t>amet</a:t>
            </a:r>
            <a:r>
              <a:rPr lang="es-ES"/>
              <a:t>, </a:t>
            </a:r>
            <a:r>
              <a:rPr lang="es-ES" err="1"/>
              <a:t>consectetur</a:t>
            </a:r>
            <a:r>
              <a:rPr lang="es-ES"/>
              <a:t> </a:t>
            </a:r>
            <a:r>
              <a:rPr lang="es-ES" err="1"/>
              <a:t>adipiscing</a:t>
            </a:r>
            <a:r>
              <a:rPr lang="es-ES"/>
              <a:t> </a:t>
            </a:r>
            <a:r>
              <a:rPr lang="es-ES" err="1"/>
              <a:t>elit</a:t>
            </a:r>
            <a:r>
              <a:rPr lang="es-ES"/>
              <a:t>, sed do </a:t>
            </a:r>
            <a:r>
              <a:rPr lang="es-ES" err="1"/>
              <a:t>eiusmod</a:t>
            </a:r>
            <a:r>
              <a:rPr lang="es-ES"/>
              <a:t> </a:t>
            </a:r>
            <a:r>
              <a:rPr lang="es-ES" err="1"/>
              <a:t>tempor</a:t>
            </a:r>
            <a:r>
              <a:rPr lang="es-ES"/>
              <a:t> </a:t>
            </a:r>
            <a:r>
              <a:rPr lang="es-ES" err="1"/>
              <a:t>incididunt</a:t>
            </a:r>
            <a:r>
              <a:rPr lang="es-ES"/>
              <a:t> ut labore et </a:t>
            </a:r>
            <a:r>
              <a:rPr lang="es-ES" err="1"/>
              <a:t>dolore</a:t>
            </a:r>
            <a:r>
              <a:rPr lang="es-ES"/>
              <a:t> magna </a:t>
            </a:r>
            <a:r>
              <a:rPr lang="es-ES" err="1"/>
              <a:t>aliqua</a:t>
            </a:r>
            <a:r>
              <a:rPr lang="es-ES"/>
              <a:t>.</a:t>
            </a:r>
          </a:p>
          <a:p>
            <a:pPr lvl="0"/>
            <a:r>
              <a:rPr lang="es-ES"/>
              <a:t>Ut </a:t>
            </a:r>
            <a:r>
              <a:rPr lang="es-ES" err="1"/>
              <a:t>enim</a:t>
            </a:r>
            <a:r>
              <a:rPr lang="es-ES"/>
              <a:t> ad </a:t>
            </a:r>
            <a:r>
              <a:rPr lang="es-ES" err="1"/>
              <a:t>minim</a:t>
            </a:r>
            <a:r>
              <a:rPr lang="es-ES"/>
              <a:t> </a:t>
            </a:r>
            <a:r>
              <a:rPr lang="es-ES" err="1"/>
              <a:t>veniam</a:t>
            </a:r>
            <a:r>
              <a:rPr lang="es-ES"/>
              <a:t>, quis </a:t>
            </a:r>
            <a:r>
              <a:rPr lang="es-ES" err="1"/>
              <a:t>nostrud</a:t>
            </a:r>
            <a:r>
              <a:rPr lang="es-ES"/>
              <a:t> </a:t>
            </a:r>
            <a:r>
              <a:rPr lang="es-ES" err="1"/>
              <a:t>exercitation</a:t>
            </a:r>
            <a:r>
              <a:rPr lang="es-ES"/>
              <a:t> </a:t>
            </a:r>
            <a:r>
              <a:rPr lang="es-ES" err="1"/>
              <a:t>ullamco</a:t>
            </a:r>
            <a:r>
              <a:rPr lang="es-ES"/>
              <a:t> </a:t>
            </a:r>
            <a:r>
              <a:rPr lang="es-ES" err="1"/>
              <a:t>laboris</a:t>
            </a:r>
            <a:r>
              <a:rPr lang="es-ES"/>
              <a:t> </a:t>
            </a:r>
            <a:r>
              <a:rPr lang="es-ES" err="1"/>
              <a:t>nisi</a:t>
            </a:r>
            <a:r>
              <a:rPr lang="es-ES"/>
              <a:t> ut </a:t>
            </a:r>
            <a:r>
              <a:rPr lang="es-ES" err="1"/>
              <a:t>aliquip</a:t>
            </a:r>
            <a:r>
              <a:rPr lang="es-ES"/>
              <a:t> ex </a:t>
            </a:r>
            <a:r>
              <a:rPr lang="es-ES" err="1"/>
              <a:t>ea</a:t>
            </a:r>
            <a:r>
              <a:rPr lang="es-ES"/>
              <a:t> commodo </a:t>
            </a:r>
            <a:r>
              <a:rPr lang="es-ES" err="1"/>
              <a:t>consequat</a:t>
            </a:r>
            <a:r>
              <a:rPr lang="es-ES"/>
              <a:t>. </a:t>
            </a:r>
            <a:r>
              <a:rPr lang="es-ES" err="1"/>
              <a:t>Duis</a:t>
            </a:r>
            <a:r>
              <a:rPr lang="es-ES"/>
              <a:t> </a:t>
            </a:r>
            <a:r>
              <a:rPr lang="es-ES" err="1"/>
              <a:t>aute</a:t>
            </a:r>
            <a:r>
              <a:rPr lang="es-ES"/>
              <a:t> </a:t>
            </a:r>
            <a:r>
              <a:rPr lang="es-ES" err="1"/>
              <a:t>irure</a:t>
            </a:r>
            <a:r>
              <a:rPr lang="es-ES"/>
              <a:t> dolor in </a:t>
            </a:r>
            <a:r>
              <a:rPr lang="es-ES" err="1"/>
              <a:t>reprehenderit</a:t>
            </a:r>
            <a:r>
              <a:rPr lang="es-ES"/>
              <a:t> in </a:t>
            </a:r>
            <a:r>
              <a:rPr lang="es-ES" err="1"/>
              <a:t>voluptate</a:t>
            </a:r>
            <a:r>
              <a:rPr lang="es-ES"/>
              <a:t> </a:t>
            </a:r>
            <a:r>
              <a:rPr lang="es-ES" err="1"/>
              <a:t>velir</a:t>
            </a:r>
            <a:r>
              <a:rPr lang="es-ES"/>
              <a:t> ese </a:t>
            </a:r>
            <a:r>
              <a:rPr lang="es-ES" err="1"/>
              <a:t>cillum</a:t>
            </a:r>
            <a:r>
              <a:rPr lang="es-ES"/>
              <a:t> </a:t>
            </a:r>
            <a:r>
              <a:rPr lang="es-ES" err="1"/>
              <a:t>dolore</a:t>
            </a:r>
            <a:r>
              <a:rPr lang="es-ES"/>
              <a:t> </a:t>
            </a:r>
            <a:r>
              <a:rPr lang="es-ES" err="1"/>
              <a:t>eu</a:t>
            </a:r>
            <a:r>
              <a:rPr lang="es-ES"/>
              <a:t> </a:t>
            </a:r>
            <a:r>
              <a:rPr lang="es-ES" err="1"/>
              <a:t>fugiat</a:t>
            </a:r>
            <a:r>
              <a:rPr lang="es-ES"/>
              <a:t> </a:t>
            </a:r>
            <a:r>
              <a:rPr lang="es-ES" err="1"/>
              <a:t>nulla</a:t>
            </a:r>
            <a:r>
              <a:rPr lang="es-ES"/>
              <a:t> </a:t>
            </a:r>
            <a:r>
              <a:rPr lang="es-ES" err="1"/>
              <a:t>pariatur</a:t>
            </a:r>
            <a:r>
              <a:rPr lang="es-ES"/>
              <a:t>.</a:t>
            </a:r>
          </a:p>
        </p:txBody>
      </p:sp>
      <p:sp>
        <p:nvSpPr>
          <p:cNvPr id="13" name="Marcador de posición de imagen 12">
            <a:extLst>
              <a:ext uri="{FF2B5EF4-FFF2-40B4-BE49-F238E27FC236}">
                <a16:creationId xmlns:a16="http://schemas.microsoft.com/office/drawing/2014/main" id="{164CFF63-5192-3BB3-30EC-6244C6F1ED6D}"/>
              </a:ext>
            </a:extLst>
          </p:cNvPr>
          <p:cNvSpPr>
            <a:spLocks noGrp="1"/>
          </p:cNvSpPr>
          <p:nvPr>
            <p:ph type="pic" sz="quarter" idx="14"/>
          </p:nvPr>
        </p:nvSpPr>
        <p:spPr>
          <a:xfrm>
            <a:off x="520700" y="1364759"/>
            <a:ext cx="6987381" cy="4650278"/>
          </a:xfrm>
        </p:spPr>
        <p:txBody>
          <a:bodyPr/>
          <a:lstStyle/>
          <a:p>
            <a:endParaRPr lang="es-MX"/>
          </a:p>
        </p:txBody>
      </p:sp>
      <p:sp>
        <p:nvSpPr>
          <p:cNvPr id="15" name="Rectángulo 14">
            <a:extLst>
              <a:ext uri="{FF2B5EF4-FFF2-40B4-BE49-F238E27FC236}">
                <a16:creationId xmlns:a16="http://schemas.microsoft.com/office/drawing/2014/main" id="{C24D3DF5-0CE6-CE87-D3F4-2F16267F4E7F}"/>
              </a:ext>
            </a:extLst>
          </p:cNvPr>
          <p:cNvSpPr/>
          <p:nvPr userDrawn="1"/>
        </p:nvSpPr>
        <p:spPr>
          <a:xfrm>
            <a:off x="-46007" y="6686550"/>
            <a:ext cx="12284015" cy="263525"/>
          </a:xfrm>
          <a:prstGeom prst="rect">
            <a:avLst/>
          </a:prstGeom>
          <a:solidFill>
            <a:srgbClr val="FFC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6" name="CuadroTexto 15">
            <a:extLst>
              <a:ext uri="{FF2B5EF4-FFF2-40B4-BE49-F238E27FC236}">
                <a16:creationId xmlns:a16="http://schemas.microsoft.com/office/drawing/2014/main" id="{67857793-955B-F1EA-D547-511B3EA036C8}"/>
              </a:ext>
            </a:extLst>
          </p:cNvPr>
          <p:cNvSpPr txBox="1"/>
          <p:nvPr userDrawn="1"/>
        </p:nvSpPr>
        <p:spPr>
          <a:xfrm>
            <a:off x="5336818" y="6639446"/>
            <a:ext cx="1518365" cy="261610"/>
          </a:xfrm>
          <a:prstGeom prst="rect">
            <a:avLst/>
          </a:prstGeom>
          <a:noFill/>
        </p:spPr>
        <p:txBody>
          <a:bodyPr wrap="none" rtlCol="0">
            <a:spAutoFit/>
          </a:bodyPr>
          <a:lstStyle/>
          <a:p>
            <a:pPr algn="ctr"/>
            <a:r>
              <a:rPr lang="es-CO" sz="1100" b="1">
                <a:solidFill>
                  <a:schemeClr val="bg1"/>
                </a:solidFill>
                <a:latin typeface="Verdana" panose="020B0604030504040204" pitchFamily="34" charset="0"/>
              </a:rPr>
              <a:t>www.dnp.gov.co</a:t>
            </a:r>
          </a:p>
        </p:txBody>
      </p:sp>
      <p:pic>
        <p:nvPicPr>
          <p:cNvPr id="17" name="Imagen 16" descr="Interfaz de usuario gráfica, Texto&#10;&#10;Descripción generada automáticamente">
            <a:extLst>
              <a:ext uri="{FF2B5EF4-FFF2-40B4-BE49-F238E27FC236}">
                <a16:creationId xmlns:a16="http://schemas.microsoft.com/office/drawing/2014/main" id="{3D27A9A2-DA26-1E51-117F-08308D22057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95982" y="0"/>
            <a:ext cx="2627438" cy="1188718"/>
          </a:xfrm>
          <a:prstGeom prst="rect">
            <a:avLst/>
          </a:prstGeom>
        </p:spPr>
      </p:pic>
      <p:pic>
        <p:nvPicPr>
          <p:cNvPr id="18" name="Imagen 17" descr="Logotipo&#10;&#10;Descripción generada automáticamente con confianza media">
            <a:extLst>
              <a:ext uri="{FF2B5EF4-FFF2-40B4-BE49-F238E27FC236}">
                <a16:creationId xmlns:a16="http://schemas.microsoft.com/office/drawing/2014/main" id="{8D66A19D-0F25-C0AE-977C-2F3E628137F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580" y="60050"/>
            <a:ext cx="2011680" cy="1010945"/>
          </a:xfrm>
          <a:prstGeom prst="rect">
            <a:avLst/>
          </a:prstGeom>
        </p:spPr>
      </p:pic>
    </p:spTree>
    <p:extLst>
      <p:ext uri="{BB962C8B-B14F-4D97-AF65-F5344CB8AC3E}">
        <p14:creationId xmlns:p14="http://schemas.microsoft.com/office/powerpoint/2010/main" val="30013458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6A786B-BA08-5607-1590-2FE6338C19FF}"/>
              </a:ext>
            </a:extLst>
          </p:cNvPr>
          <p:cNvSpPr>
            <a:spLocks noGrp="1"/>
          </p:cNvSpPr>
          <p:nvPr>
            <p:ph type="title" hasCustomPrompt="1"/>
          </p:nvPr>
        </p:nvSpPr>
        <p:spPr>
          <a:xfrm>
            <a:off x="5676900" y="2766218"/>
            <a:ext cx="5867400" cy="1325563"/>
          </a:xfrm>
        </p:spPr>
        <p:txBody>
          <a:bodyPr/>
          <a:lstStyle>
            <a:lvl1pPr>
              <a:defRPr/>
            </a:lvl1pPr>
          </a:lstStyle>
          <a:p>
            <a:r>
              <a:rPr lang="es-ES"/>
              <a:t>Espacio Título</a:t>
            </a:r>
            <a:endParaRPr lang="es-MX"/>
          </a:p>
        </p:txBody>
      </p:sp>
      <p:sp>
        <p:nvSpPr>
          <p:cNvPr id="13" name="Rectángulo 12">
            <a:extLst>
              <a:ext uri="{FF2B5EF4-FFF2-40B4-BE49-F238E27FC236}">
                <a16:creationId xmlns:a16="http://schemas.microsoft.com/office/drawing/2014/main" id="{E8081FE9-0BBB-3FF5-E310-71969BE6ADD1}"/>
              </a:ext>
            </a:extLst>
          </p:cNvPr>
          <p:cNvSpPr/>
          <p:nvPr userDrawn="1"/>
        </p:nvSpPr>
        <p:spPr>
          <a:xfrm>
            <a:off x="-46007" y="6686550"/>
            <a:ext cx="12284015" cy="263525"/>
          </a:xfrm>
          <a:prstGeom prst="rect">
            <a:avLst/>
          </a:prstGeom>
          <a:solidFill>
            <a:srgbClr val="FFC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CuadroTexto 13">
            <a:extLst>
              <a:ext uri="{FF2B5EF4-FFF2-40B4-BE49-F238E27FC236}">
                <a16:creationId xmlns:a16="http://schemas.microsoft.com/office/drawing/2014/main" id="{6E2844E6-0906-92C3-5AF3-58105DACF8A5}"/>
              </a:ext>
            </a:extLst>
          </p:cNvPr>
          <p:cNvSpPr txBox="1"/>
          <p:nvPr userDrawn="1"/>
        </p:nvSpPr>
        <p:spPr>
          <a:xfrm>
            <a:off x="5336818" y="6639446"/>
            <a:ext cx="1518365" cy="261610"/>
          </a:xfrm>
          <a:prstGeom prst="rect">
            <a:avLst/>
          </a:prstGeom>
          <a:noFill/>
        </p:spPr>
        <p:txBody>
          <a:bodyPr wrap="none" rtlCol="0">
            <a:spAutoFit/>
          </a:bodyPr>
          <a:lstStyle/>
          <a:p>
            <a:pPr algn="ctr"/>
            <a:r>
              <a:rPr lang="es-CO" sz="1100" b="1">
                <a:solidFill>
                  <a:schemeClr val="bg1"/>
                </a:solidFill>
                <a:latin typeface="Verdana" panose="020B0604030504040204" pitchFamily="34" charset="0"/>
              </a:rPr>
              <a:t>www.dnp.gov.co</a:t>
            </a:r>
          </a:p>
        </p:txBody>
      </p:sp>
      <p:pic>
        <p:nvPicPr>
          <p:cNvPr id="15" name="Imagen 14" descr="Interfaz de usuario gráfica, Texto&#10;&#10;Descripción generada automáticamente">
            <a:extLst>
              <a:ext uri="{FF2B5EF4-FFF2-40B4-BE49-F238E27FC236}">
                <a16:creationId xmlns:a16="http://schemas.microsoft.com/office/drawing/2014/main" id="{6F9A4861-43D9-A80C-B854-9ABE9DE157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95982" y="0"/>
            <a:ext cx="2627438" cy="1188718"/>
          </a:xfrm>
          <a:prstGeom prst="rect">
            <a:avLst/>
          </a:prstGeom>
        </p:spPr>
      </p:pic>
      <p:pic>
        <p:nvPicPr>
          <p:cNvPr id="16" name="Imagen 15" descr="Logotipo&#10;&#10;Descripción generada automáticamente con confianza media">
            <a:extLst>
              <a:ext uri="{FF2B5EF4-FFF2-40B4-BE49-F238E27FC236}">
                <a16:creationId xmlns:a16="http://schemas.microsoft.com/office/drawing/2014/main" id="{60846CBE-9D88-2223-6AF7-30798386FEF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580" y="60050"/>
            <a:ext cx="2011680" cy="1010945"/>
          </a:xfrm>
          <a:prstGeom prst="rect">
            <a:avLst/>
          </a:prstGeom>
        </p:spPr>
      </p:pic>
    </p:spTree>
    <p:extLst>
      <p:ext uri="{BB962C8B-B14F-4D97-AF65-F5344CB8AC3E}">
        <p14:creationId xmlns:p14="http://schemas.microsoft.com/office/powerpoint/2010/main" val="6976062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A95C8AA-666E-FCD4-E811-A78EA4299E33}"/>
              </a:ext>
            </a:extLst>
          </p:cNvPr>
          <p:cNvSpPr>
            <a:spLocks noGrp="1"/>
          </p:cNvSpPr>
          <p:nvPr>
            <p:ph type="title" hasCustomPrompt="1"/>
          </p:nvPr>
        </p:nvSpPr>
        <p:spPr>
          <a:xfrm>
            <a:off x="4956969" y="1223169"/>
            <a:ext cx="2882900" cy="1325563"/>
          </a:xfrm>
        </p:spPr>
        <p:txBody>
          <a:bodyPr anchor="b"/>
          <a:lstStyle>
            <a:lvl1pPr>
              <a:defRPr b="1"/>
            </a:lvl1pPr>
          </a:lstStyle>
          <a:p>
            <a:r>
              <a:rPr lang="es-ES"/>
              <a:t>Título</a:t>
            </a:r>
            <a:endParaRPr lang="es-MX"/>
          </a:p>
        </p:txBody>
      </p:sp>
      <p:sp>
        <p:nvSpPr>
          <p:cNvPr id="9" name="Marcador de texto 8">
            <a:extLst>
              <a:ext uri="{FF2B5EF4-FFF2-40B4-BE49-F238E27FC236}">
                <a16:creationId xmlns:a16="http://schemas.microsoft.com/office/drawing/2014/main" id="{56870CD5-4F7A-D5BF-454B-BCFAAC4D692C}"/>
              </a:ext>
            </a:extLst>
          </p:cNvPr>
          <p:cNvSpPr>
            <a:spLocks noGrp="1"/>
          </p:cNvSpPr>
          <p:nvPr>
            <p:ph type="body" sz="quarter" idx="10"/>
          </p:nvPr>
        </p:nvSpPr>
        <p:spPr>
          <a:xfrm>
            <a:off x="4957763" y="2632074"/>
            <a:ext cx="3106737" cy="2625725"/>
          </a:xfrm>
        </p:spPr>
        <p:txBody>
          <a:bodyPr>
            <a:normAutofit/>
          </a:bodyPr>
          <a:lstStyle>
            <a:lvl1pPr marL="0" indent="0">
              <a:buNone/>
              <a:defRPr sz="1450">
                <a:solidFill>
                  <a:schemeClr val="tx1">
                    <a:lumMod val="50000"/>
                    <a:lumOff val="50000"/>
                  </a:schemeClr>
                </a:solidFill>
                <a:latin typeface="Verdana" panose="020B0604030504040204" pitchFamily="34" charset="0"/>
                <a:ea typeface="Verdana" panose="020B0604030504040204" pitchFamily="34" charset="0"/>
              </a:defRPr>
            </a:lvl1pPr>
            <a:lvl2pPr marL="457200" indent="0">
              <a:buNone/>
              <a:defRPr/>
            </a:lvl2pPr>
            <a:lvl3pPr marL="914400" indent="0">
              <a:buNone/>
              <a:defRPr/>
            </a:lvl3pPr>
            <a:lvl4pPr marL="1371600" indent="0">
              <a:buNone/>
              <a:defRPr/>
            </a:lvl4pPr>
          </a:lstStyle>
          <a:p>
            <a:pPr lvl="0"/>
            <a:r>
              <a:rPr lang="es-ES"/>
              <a:t>Haga clic para modificar los estilos de texto del patrón</a:t>
            </a:r>
          </a:p>
        </p:txBody>
      </p:sp>
      <p:sp>
        <p:nvSpPr>
          <p:cNvPr id="10" name="Marcador de texto 8">
            <a:extLst>
              <a:ext uri="{FF2B5EF4-FFF2-40B4-BE49-F238E27FC236}">
                <a16:creationId xmlns:a16="http://schemas.microsoft.com/office/drawing/2014/main" id="{CFAD0237-AC22-E7B8-DEF6-B455B4A28171}"/>
              </a:ext>
            </a:extLst>
          </p:cNvPr>
          <p:cNvSpPr>
            <a:spLocks noGrp="1"/>
          </p:cNvSpPr>
          <p:nvPr>
            <p:ph type="body" sz="quarter" idx="11"/>
          </p:nvPr>
        </p:nvSpPr>
        <p:spPr>
          <a:xfrm>
            <a:off x="8174789" y="2632074"/>
            <a:ext cx="3106737" cy="2625725"/>
          </a:xfrm>
        </p:spPr>
        <p:txBody>
          <a:bodyPr>
            <a:normAutofit/>
          </a:bodyPr>
          <a:lstStyle>
            <a:lvl1pPr marL="0" indent="0">
              <a:buNone/>
              <a:defRPr sz="1450">
                <a:solidFill>
                  <a:schemeClr val="tx1">
                    <a:lumMod val="50000"/>
                    <a:lumOff val="50000"/>
                  </a:schemeClr>
                </a:solidFill>
                <a:latin typeface="Verdana" panose="020B0604030504040204" pitchFamily="34" charset="0"/>
                <a:ea typeface="Verdana" panose="020B0604030504040204" pitchFamily="34" charset="0"/>
              </a:defRPr>
            </a:lvl1pPr>
            <a:lvl2pPr marL="457200" indent="0">
              <a:buNone/>
              <a:defRPr/>
            </a:lvl2pPr>
            <a:lvl3pPr marL="914400" indent="0">
              <a:buNone/>
              <a:defRPr/>
            </a:lvl3pPr>
            <a:lvl4pPr marL="1371600" indent="0">
              <a:buNone/>
              <a:defRPr/>
            </a:lvl4pPr>
          </a:lstStyle>
          <a:p>
            <a:pPr lvl="0"/>
            <a:r>
              <a:rPr lang="es-ES"/>
              <a:t>Haga clic para modificar los estilos de texto del patrón</a:t>
            </a:r>
          </a:p>
        </p:txBody>
      </p:sp>
      <p:sp>
        <p:nvSpPr>
          <p:cNvPr id="15" name="Rectángulo 14">
            <a:extLst>
              <a:ext uri="{FF2B5EF4-FFF2-40B4-BE49-F238E27FC236}">
                <a16:creationId xmlns:a16="http://schemas.microsoft.com/office/drawing/2014/main" id="{3F16458B-A487-88CB-CD46-4313BFE16373}"/>
              </a:ext>
            </a:extLst>
          </p:cNvPr>
          <p:cNvSpPr/>
          <p:nvPr userDrawn="1"/>
        </p:nvSpPr>
        <p:spPr>
          <a:xfrm>
            <a:off x="-46007" y="6686550"/>
            <a:ext cx="12284015" cy="263525"/>
          </a:xfrm>
          <a:prstGeom prst="rect">
            <a:avLst/>
          </a:prstGeom>
          <a:solidFill>
            <a:srgbClr val="FFC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6" name="CuadroTexto 15">
            <a:extLst>
              <a:ext uri="{FF2B5EF4-FFF2-40B4-BE49-F238E27FC236}">
                <a16:creationId xmlns:a16="http://schemas.microsoft.com/office/drawing/2014/main" id="{23CECA98-9128-F9FA-E403-65BE1ACB633F}"/>
              </a:ext>
            </a:extLst>
          </p:cNvPr>
          <p:cNvSpPr txBox="1"/>
          <p:nvPr userDrawn="1"/>
        </p:nvSpPr>
        <p:spPr>
          <a:xfrm>
            <a:off x="5336818" y="6639446"/>
            <a:ext cx="1518365" cy="261610"/>
          </a:xfrm>
          <a:prstGeom prst="rect">
            <a:avLst/>
          </a:prstGeom>
          <a:noFill/>
        </p:spPr>
        <p:txBody>
          <a:bodyPr wrap="none" rtlCol="0">
            <a:spAutoFit/>
          </a:bodyPr>
          <a:lstStyle/>
          <a:p>
            <a:pPr algn="ctr"/>
            <a:r>
              <a:rPr lang="es-CO" sz="1100" b="1">
                <a:solidFill>
                  <a:schemeClr val="bg1"/>
                </a:solidFill>
                <a:latin typeface="Verdana" panose="020B0604030504040204" pitchFamily="34" charset="0"/>
              </a:rPr>
              <a:t>www.dnp.gov.co</a:t>
            </a:r>
          </a:p>
        </p:txBody>
      </p:sp>
      <p:pic>
        <p:nvPicPr>
          <p:cNvPr id="17" name="Imagen 16" descr="Interfaz de usuario gráfica, Texto&#10;&#10;Descripción generada automáticamente">
            <a:extLst>
              <a:ext uri="{FF2B5EF4-FFF2-40B4-BE49-F238E27FC236}">
                <a16:creationId xmlns:a16="http://schemas.microsoft.com/office/drawing/2014/main" id="{79B4D46E-3AFD-942D-FEE4-50EBCBB5A34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95982" y="0"/>
            <a:ext cx="2627438" cy="1188718"/>
          </a:xfrm>
          <a:prstGeom prst="rect">
            <a:avLst/>
          </a:prstGeom>
        </p:spPr>
      </p:pic>
      <p:pic>
        <p:nvPicPr>
          <p:cNvPr id="18" name="Imagen 17" descr="Logotipo&#10;&#10;Descripción generada automáticamente con confianza media">
            <a:extLst>
              <a:ext uri="{FF2B5EF4-FFF2-40B4-BE49-F238E27FC236}">
                <a16:creationId xmlns:a16="http://schemas.microsoft.com/office/drawing/2014/main" id="{8F0EA236-6266-2E27-4121-E236A53689E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580" y="60050"/>
            <a:ext cx="2011680" cy="1010945"/>
          </a:xfrm>
          <a:prstGeom prst="rect">
            <a:avLst/>
          </a:prstGeom>
        </p:spPr>
      </p:pic>
    </p:spTree>
    <p:extLst>
      <p:ext uri="{BB962C8B-B14F-4D97-AF65-F5344CB8AC3E}">
        <p14:creationId xmlns:p14="http://schemas.microsoft.com/office/powerpoint/2010/main" val="11649508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Diseño personalizado">
    <p:spTree>
      <p:nvGrpSpPr>
        <p:cNvPr id="1" name=""/>
        <p:cNvGrpSpPr/>
        <p:nvPr/>
      </p:nvGrpSpPr>
      <p:grpSpPr>
        <a:xfrm>
          <a:off x="0" y="0"/>
          <a:ext cx="0" cy="0"/>
          <a:chOff x="0" y="0"/>
          <a:chExt cx="0" cy="0"/>
        </a:xfrm>
      </p:grpSpPr>
      <p:sp>
        <p:nvSpPr>
          <p:cNvPr id="9" name="Marcador de posición de imagen 8">
            <a:extLst>
              <a:ext uri="{FF2B5EF4-FFF2-40B4-BE49-F238E27FC236}">
                <a16:creationId xmlns:a16="http://schemas.microsoft.com/office/drawing/2014/main" id="{27E4BA96-0633-F5B3-E5B0-5A2AEAC6B3C7}"/>
              </a:ext>
            </a:extLst>
          </p:cNvPr>
          <p:cNvSpPr>
            <a:spLocks noGrp="1"/>
          </p:cNvSpPr>
          <p:nvPr>
            <p:ph type="pic" sz="quarter" idx="13"/>
          </p:nvPr>
        </p:nvSpPr>
        <p:spPr>
          <a:xfrm>
            <a:off x="0" y="0"/>
            <a:ext cx="4572000" cy="6858000"/>
          </a:xfrm>
        </p:spPr>
        <p:txBody>
          <a:bodyPr/>
          <a:lstStyle/>
          <a:p>
            <a:endParaRPr lang="es-MX"/>
          </a:p>
        </p:txBody>
      </p:sp>
      <p:sp>
        <p:nvSpPr>
          <p:cNvPr id="10" name="Título 1">
            <a:extLst>
              <a:ext uri="{FF2B5EF4-FFF2-40B4-BE49-F238E27FC236}">
                <a16:creationId xmlns:a16="http://schemas.microsoft.com/office/drawing/2014/main" id="{B23D6FE8-C857-4A41-2B46-10F1ADC14575}"/>
              </a:ext>
            </a:extLst>
          </p:cNvPr>
          <p:cNvSpPr>
            <a:spLocks noGrp="1"/>
          </p:cNvSpPr>
          <p:nvPr>
            <p:ph type="title" hasCustomPrompt="1"/>
          </p:nvPr>
        </p:nvSpPr>
        <p:spPr>
          <a:xfrm>
            <a:off x="5267720" y="2619707"/>
            <a:ext cx="3106737" cy="1325563"/>
          </a:xfrm>
        </p:spPr>
        <p:txBody>
          <a:bodyPr anchor="b"/>
          <a:lstStyle>
            <a:lvl1pPr>
              <a:defRPr b="1"/>
            </a:lvl1pPr>
          </a:lstStyle>
          <a:p>
            <a:r>
              <a:rPr lang="es-ES"/>
              <a:t>Título</a:t>
            </a:r>
            <a:endParaRPr lang="es-MX"/>
          </a:p>
        </p:txBody>
      </p:sp>
      <p:sp>
        <p:nvSpPr>
          <p:cNvPr id="11" name="Marcador de texto 8">
            <a:extLst>
              <a:ext uri="{FF2B5EF4-FFF2-40B4-BE49-F238E27FC236}">
                <a16:creationId xmlns:a16="http://schemas.microsoft.com/office/drawing/2014/main" id="{7F0DE140-D8B7-90AF-C4D8-E88FAE665DDD}"/>
              </a:ext>
            </a:extLst>
          </p:cNvPr>
          <p:cNvSpPr>
            <a:spLocks noGrp="1"/>
          </p:cNvSpPr>
          <p:nvPr>
            <p:ph type="body" sz="quarter" idx="14"/>
          </p:nvPr>
        </p:nvSpPr>
        <p:spPr>
          <a:xfrm>
            <a:off x="5268515" y="4028613"/>
            <a:ext cx="3106737" cy="2164370"/>
          </a:xfrm>
        </p:spPr>
        <p:txBody>
          <a:bodyPr>
            <a:normAutofit/>
          </a:bodyPr>
          <a:lstStyle>
            <a:lvl1pPr marL="0" indent="0">
              <a:buNone/>
              <a:defRPr sz="1450">
                <a:solidFill>
                  <a:schemeClr val="tx1">
                    <a:lumMod val="50000"/>
                    <a:lumOff val="50000"/>
                  </a:schemeClr>
                </a:solidFill>
                <a:latin typeface="Verdana" panose="020B0604030504040204" pitchFamily="34" charset="0"/>
                <a:ea typeface="Verdana" panose="020B0604030504040204" pitchFamily="34" charset="0"/>
              </a:defRPr>
            </a:lvl1pPr>
            <a:lvl2pPr marL="457200" indent="0">
              <a:buNone/>
              <a:defRPr/>
            </a:lvl2pPr>
            <a:lvl3pPr marL="914400" indent="0">
              <a:buNone/>
              <a:defRPr/>
            </a:lvl3pPr>
            <a:lvl4pPr marL="1371600" indent="0">
              <a:buNone/>
              <a:defRPr/>
            </a:lvl4pPr>
          </a:lstStyle>
          <a:p>
            <a:pPr lvl="0"/>
            <a:r>
              <a:rPr lang="es-ES"/>
              <a:t>Haga clic para modificar los estilos de texto del patrón</a:t>
            </a:r>
          </a:p>
        </p:txBody>
      </p:sp>
      <p:sp>
        <p:nvSpPr>
          <p:cNvPr id="7" name="Rectángulo 6">
            <a:extLst>
              <a:ext uri="{FF2B5EF4-FFF2-40B4-BE49-F238E27FC236}">
                <a16:creationId xmlns:a16="http://schemas.microsoft.com/office/drawing/2014/main" id="{CE4B24D2-B336-94D1-F10D-990AAB2C38BE}"/>
              </a:ext>
            </a:extLst>
          </p:cNvPr>
          <p:cNvSpPr/>
          <p:nvPr userDrawn="1"/>
        </p:nvSpPr>
        <p:spPr>
          <a:xfrm>
            <a:off x="-46007" y="6686550"/>
            <a:ext cx="12284015" cy="263525"/>
          </a:xfrm>
          <a:prstGeom prst="rect">
            <a:avLst/>
          </a:prstGeom>
          <a:solidFill>
            <a:srgbClr val="FFC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CuadroTexto 7">
            <a:extLst>
              <a:ext uri="{FF2B5EF4-FFF2-40B4-BE49-F238E27FC236}">
                <a16:creationId xmlns:a16="http://schemas.microsoft.com/office/drawing/2014/main" id="{C5B2CAFA-EBB5-757F-5EA2-28B22B39A085}"/>
              </a:ext>
            </a:extLst>
          </p:cNvPr>
          <p:cNvSpPr txBox="1"/>
          <p:nvPr userDrawn="1"/>
        </p:nvSpPr>
        <p:spPr>
          <a:xfrm>
            <a:off x="5336818" y="6639446"/>
            <a:ext cx="1518365" cy="261610"/>
          </a:xfrm>
          <a:prstGeom prst="rect">
            <a:avLst/>
          </a:prstGeom>
          <a:noFill/>
        </p:spPr>
        <p:txBody>
          <a:bodyPr wrap="none" rtlCol="0">
            <a:spAutoFit/>
          </a:bodyPr>
          <a:lstStyle/>
          <a:p>
            <a:pPr algn="ctr"/>
            <a:r>
              <a:rPr lang="es-CO" sz="1100" b="1">
                <a:solidFill>
                  <a:schemeClr val="bg1"/>
                </a:solidFill>
                <a:latin typeface="Verdana" panose="020B0604030504040204" pitchFamily="34" charset="0"/>
              </a:rPr>
              <a:t>www.dnp.gov.co</a:t>
            </a:r>
          </a:p>
        </p:txBody>
      </p:sp>
      <p:pic>
        <p:nvPicPr>
          <p:cNvPr id="12" name="Imagen 11" descr="Interfaz de usuario gráfica, Texto&#10;&#10;Descripción generada automáticamente">
            <a:extLst>
              <a:ext uri="{FF2B5EF4-FFF2-40B4-BE49-F238E27FC236}">
                <a16:creationId xmlns:a16="http://schemas.microsoft.com/office/drawing/2014/main" id="{817661E8-6495-725D-9721-D02835A7492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95982" y="0"/>
            <a:ext cx="2627438" cy="1188718"/>
          </a:xfrm>
          <a:prstGeom prst="rect">
            <a:avLst/>
          </a:prstGeom>
        </p:spPr>
      </p:pic>
    </p:spTree>
    <p:extLst>
      <p:ext uri="{BB962C8B-B14F-4D97-AF65-F5344CB8AC3E}">
        <p14:creationId xmlns:p14="http://schemas.microsoft.com/office/powerpoint/2010/main" val="2367396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6805B226-F693-E23A-0AC6-0487A3BCF4D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8100"/>
            <a:ext cx="12191733" cy="6858149"/>
          </a:xfrm>
          <a:prstGeom prst="rect">
            <a:avLst/>
          </a:prstGeom>
        </p:spPr>
      </p:pic>
      <p:sp>
        <p:nvSpPr>
          <p:cNvPr id="2" name="Título 1">
            <a:extLst>
              <a:ext uri="{FF2B5EF4-FFF2-40B4-BE49-F238E27FC236}">
                <a16:creationId xmlns:a16="http://schemas.microsoft.com/office/drawing/2014/main" id="{62C092A5-DE25-767F-031F-CE0639AC53CE}"/>
              </a:ext>
            </a:extLst>
          </p:cNvPr>
          <p:cNvSpPr>
            <a:spLocks noGrp="1"/>
          </p:cNvSpPr>
          <p:nvPr>
            <p:ph type="ctrTitle"/>
          </p:nvPr>
        </p:nvSpPr>
        <p:spPr>
          <a:xfrm>
            <a:off x="1130300" y="1401763"/>
            <a:ext cx="7023100" cy="2387600"/>
          </a:xfrm>
        </p:spPr>
        <p:txBody>
          <a:bodyPr anchor="b"/>
          <a:lstStyle>
            <a:lvl1pPr algn="l">
              <a:defRPr sz="6000" b="1">
                <a:solidFill>
                  <a:schemeClr val="tx1">
                    <a:lumMod val="85000"/>
                    <a:lumOff val="15000"/>
                  </a:schemeClr>
                </a:solidFill>
                <a:latin typeface="Verdana" panose="020B0604030504040204" pitchFamily="34" charset="0"/>
              </a:defRPr>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61259010-DBE2-D34D-D879-AC7A1D28336A}"/>
              </a:ext>
            </a:extLst>
          </p:cNvPr>
          <p:cNvSpPr>
            <a:spLocks noGrp="1"/>
          </p:cNvSpPr>
          <p:nvPr>
            <p:ph type="subTitle" idx="1"/>
          </p:nvPr>
        </p:nvSpPr>
        <p:spPr>
          <a:xfrm>
            <a:off x="1130300" y="3881438"/>
            <a:ext cx="7023100" cy="1655762"/>
          </a:xfrm>
        </p:spPr>
        <p:txBody>
          <a:bodyPr/>
          <a:lstStyle>
            <a:lvl1pPr marL="0" indent="0" algn="l">
              <a:buNone/>
              <a:defRPr sz="2400">
                <a:solidFill>
                  <a:schemeClr val="tx1">
                    <a:lumMod val="65000"/>
                    <a:lumOff val="35000"/>
                  </a:schemeClr>
                </a:solidFill>
                <a:latin typeface="Verdan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28C31B2-286A-C9C4-E01D-E40D72576A79}"/>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26/02/2024</a:t>
            </a:fld>
            <a:endParaRPr lang="es-CO"/>
          </a:p>
        </p:txBody>
      </p:sp>
      <p:sp>
        <p:nvSpPr>
          <p:cNvPr id="5" name="Marcador de pie de página 4">
            <a:extLst>
              <a:ext uri="{FF2B5EF4-FFF2-40B4-BE49-F238E27FC236}">
                <a16:creationId xmlns:a16="http://schemas.microsoft.com/office/drawing/2014/main" id="{591D1DDB-6CC7-9360-8F7F-08FF87C5D7B4}"/>
              </a:ext>
            </a:extLst>
          </p:cNvPr>
          <p:cNvSpPr>
            <a:spLocks noGrp="1"/>
          </p:cNvSpPr>
          <p:nvPr>
            <p:ph type="ftr" sz="quarter" idx="11"/>
          </p:nvPr>
        </p:nvSpPr>
        <p:spPr/>
        <p:txBody>
          <a:bodyPr/>
          <a:lstStyle>
            <a:lvl1pPr>
              <a:defRPr>
                <a:latin typeface="Verdana" panose="020B0604030504040204" pitchFamily="34" charset="0"/>
              </a:defRPr>
            </a:lvl1pPr>
          </a:lstStyle>
          <a:p>
            <a:endParaRPr lang="es-CO"/>
          </a:p>
        </p:txBody>
      </p:sp>
      <p:sp>
        <p:nvSpPr>
          <p:cNvPr id="6" name="Marcador de número de diapositiva 5">
            <a:extLst>
              <a:ext uri="{FF2B5EF4-FFF2-40B4-BE49-F238E27FC236}">
                <a16:creationId xmlns:a16="http://schemas.microsoft.com/office/drawing/2014/main" id="{DEC3D685-36E9-396E-8492-722E755FAF4F}"/>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a:t>
            </a:fld>
            <a:endParaRPr lang="es-CO"/>
          </a:p>
        </p:txBody>
      </p:sp>
    </p:spTree>
    <p:extLst>
      <p:ext uri="{BB962C8B-B14F-4D97-AF65-F5344CB8AC3E}">
        <p14:creationId xmlns:p14="http://schemas.microsoft.com/office/powerpoint/2010/main" val="22461327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65FF03-0CE5-7B1C-23B1-FB9DD6884807}"/>
              </a:ext>
            </a:extLst>
          </p:cNvPr>
          <p:cNvSpPr>
            <a:spLocks noGrp="1"/>
          </p:cNvSpPr>
          <p:nvPr>
            <p:ph type="title" hasCustomPrompt="1"/>
          </p:nvPr>
        </p:nvSpPr>
        <p:spPr>
          <a:xfrm>
            <a:off x="886691" y="2717628"/>
            <a:ext cx="3401291" cy="1325563"/>
          </a:xfrm>
        </p:spPr>
        <p:txBody>
          <a:bodyPr>
            <a:noAutofit/>
          </a:bodyPr>
          <a:lstStyle>
            <a:lvl1pPr algn="ctr">
              <a:defRPr sz="9600" b="1" spc="-1000" baseline="0">
                <a:latin typeface="Verdana" panose="020B0604030504040204" pitchFamily="34" charset="0"/>
                <a:ea typeface="Verdana" panose="020B0604030504040204" pitchFamily="34" charset="0"/>
              </a:defRPr>
            </a:lvl1pPr>
          </a:lstStyle>
          <a:p>
            <a:r>
              <a:rPr lang="es-ES"/>
              <a:t>40%</a:t>
            </a:r>
            <a:endParaRPr lang="es-MX"/>
          </a:p>
        </p:txBody>
      </p:sp>
      <p:sp>
        <p:nvSpPr>
          <p:cNvPr id="10" name="Google Shape;51;p8">
            <a:extLst>
              <a:ext uri="{FF2B5EF4-FFF2-40B4-BE49-F238E27FC236}">
                <a16:creationId xmlns:a16="http://schemas.microsoft.com/office/drawing/2014/main" id="{055E9A38-894F-353F-A1DB-65DCF6AC01FB}"/>
              </a:ext>
            </a:extLst>
          </p:cNvPr>
          <p:cNvSpPr txBox="1">
            <a:spLocks noGrp="1"/>
          </p:cNvSpPr>
          <p:nvPr>
            <p:ph type="body" idx="2"/>
          </p:nvPr>
        </p:nvSpPr>
        <p:spPr>
          <a:xfrm>
            <a:off x="886690" y="4132114"/>
            <a:ext cx="3401291" cy="640080"/>
          </a:xfrm>
          <a:prstGeom prst="rect">
            <a:avLst/>
          </a:prstGeom>
          <a:noFill/>
          <a:ln>
            <a:noFill/>
          </a:ln>
        </p:spPr>
        <p:txBody>
          <a:bodyPr spcFirstLastPara="1" wrap="square" lIns="0" tIns="0" rIns="0" bIns="0" anchor="ctr" anchorCtr="0"/>
          <a:lstStyle>
            <a:lvl1pPr marL="0" lvl="0" indent="-228600" algn="l">
              <a:lnSpc>
                <a:spcPct val="90000"/>
              </a:lnSpc>
              <a:spcBef>
                <a:spcPts val="0"/>
              </a:spcBef>
              <a:spcAft>
                <a:spcPts val="0"/>
              </a:spcAft>
              <a:buClr>
                <a:srgbClr val="0054BC"/>
              </a:buClr>
              <a:buSzPts val="1000"/>
              <a:buNone/>
              <a:defRPr sz="1000">
                <a:solidFill>
                  <a:schemeClr val="tx1">
                    <a:lumMod val="50000"/>
                    <a:lumOff val="50000"/>
                  </a:schemeClr>
                </a:solidFill>
                <a:latin typeface="Verdana" panose="020B0604030504040204" pitchFamily="34" charset="0"/>
                <a:ea typeface="Verdana" panose="020B0604030504040204" pitchFamily="34" charset="0"/>
              </a:defRPr>
            </a:lvl1pPr>
            <a:lvl2pPr marL="914400" lvl="1" indent="-292100" algn="l">
              <a:lnSpc>
                <a:spcPct val="90000"/>
              </a:lnSpc>
              <a:spcBef>
                <a:spcPts val="400"/>
              </a:spcBef>
              <a:spcAft>
                <a:spcPts val="0"/>
              </a:spcAft>
              <a:buClr>
                <a:srgbClr val="0054BC"/>
              </a:buClr>
              <a:buSzPts val="1000"/>
              <a:buChar char="•"/>
              <a:defRPr sz="1000">
                <a:solidFill>
                  <a:srgbClr val="0054BC"/>
                </a:solidFill>
              </a:defRPr>
            </a:lvl2pPr>
            <a:lvl3pPr marL="1371600" lvl="2" indent="-292100" algn="l">
              <a:lnSpc>
                <a:spcPct val="90000"/>
              </a:lnSpc>
              <a:spcBef>
                <a:spcPts val="400"/>
              </a:spcBef>
              <a:spcAft>
                <a:spcPts val="0"/>
              </a:spcAft>
              <a:buClr>
                <a:srgbClr val="0054BC"/>
              </a:buClr>
              <a:buSzPts val="1000"/>
              <a:buChar char="•"/>
              <a:defRPr sz="1000">
                <a:solidFill>
                  <a:srgbClr val="0054BC"/>
                </a:solidFill>
              </a:defRPr>
            </a:lvl3pPr>
            <a:lvl4pPr marL="1828800" lvl="3" indent="-292100" algn="l">
              <a:lnSpc>
                <a:spcPct val="90000"/>
              </a:lnSpc>
              <a:spcBef>
                <a:spcPts val="400"/>
              </a:spcBef>
              <a:spcAft>
                <a:spcPts val="0"/>
              </a:spcAft>
              <a:buClr>
                <a:srgbClr val="0054BC"/>
              </a:buClr>
              <a:buSzPts val="1000"/>
              <a:buChar char="•"/>
              <a:defRPr sz="1000">
                <a:solidFill>
                  <a:srgbClr val="0054BC"/>
                </a:solidFill>
              </a:defRPr>
            </a:lvl4pPr>
            <a:lvl5pPr marL="2286000" lvl="4" indent="-292100" algn="l">
              <a:lnSpc>
                <a:spcPct val="90000"/>
              </a:lnSpc>
              <a:spcBef>
                <a:spcPts val="400"/>
              </a:spcBef>
              <a:spcAft>
                <a:spcPts val="0"/>
              </a:spcAft>
              <a:buClr>
                <a:srgbClr val="0054BC"/>
              </a:buClr>
              <a:buSzPts val="1000"/>
              <a:buChar char="•"/>
              <a:defRPr sz="1000">
                <a:solidFill>
                  <a:srgbClr val="0054BC"/>
                </a:solidFill>
              </a:defRPr>
            </a:lvl5pPr>
            <a:lvl6pPr marL="2743200" lvl="5" indent="-292100" algn="l">
              <a:lnSpc>
                <a:spcPct val="90000"/>
              </a:lnSpc>
              <a:spcBef>
                <a:spcPts val="400"/>
              </a:spcBef>
              <a:spcAft>
                <a:spcPts val="0"/>
              </a:spcAft>
              <a:buClr>
                <a:srgbClr val="0054BC"/>
              </a:buClr>
              <a:buSzPts val="1000"/>
              <a:buChar char="•"/>
              <a:defRPr sz="1000">
                <a:solidFill>
                  <a:srgbClr val="0054BC"/>
                </a:solidFill>
              </a:defRPr>
            </a:lvl6pPr>
            <a:lvl7pPr marL="3200400" lvl="6" indent="-292100" algn="l">
              <a:lnSpc>
                <a:spcPct val="90000"/>
              </a:lnSpc>
              <a:spcBef>
                <a:spcPts val="400"/>
              </a:spcBef>
              <a:spcAft>
                <a:spcPts val="0"/>
              </a:spcAft>
              <a:buClr>
                <a:srgbClr val="0054BC"/>
              </a:buClr>
              <a:buSzPts val="1000"/>
              <a:buChar char="•"/>
              <a:defRPr sz="1000">
                <a:solidFill>
                  <a:srgbClr val="0054BC"/>
                </a:solidFill>
              </a:defRPr>
            </a:lvl7pPr>
            <a:lvl8pPr marL="3657600" lvl="7" indent="-292100" algn="l">
              <a:lnSpc>
                <a:spcPct val="90000"/>
              </a:lnSpc>
              <a:spcBef>
                <a:spcPts val="400"/>
              </a:spcBef>
              <a:spcAft>
                <a:spcPts val="0"/>
              </a:spcAft>
              <a:buClr>
                <a:srgbClr val="0054BC"/>
              </a:buClr>
              <a:buSzPts val="1000"/>
              <a:buChar char="•"/>
              <a:defRPr sz="1000">
                <a:solidFill>
                  <a:srgbClr val="0054BC"/>
                </a:solidFill>
              </a:defRPr>
            </a:lvl8pPr>
            <a:lvl9pPr marL="4114800" lvl="8" indent="-292100" algn="l">
              <a:lnSpc>
                <a:spcPct val="90000"/>
              </a:lnSpc>
              <a:spcBef>
                <a:spcPts val="400"/>
              </a:spcBef>
              <a:spcAft>
                <a:spcPts val="0"/>
              </a:spcAft>
              <a:buClr>
                <a:srgbClr val="0054BC"/>
              </a:buClr>
              <a:buSzPts val="1000"/>
              <a:buChar char="•"/>
              <a:defRPr sz="1000">
                <a:solidFill>
                  <a:srgbClr val="0054BC"/>
                </a:solidFill>
              </a:defRPr>
            </a:lvl9pPr>
          </a:lstStyle>
          <a:p>
            <a:endParaRPr/>
          </a:p>
        </p:txBody>
      </p:sp>
      <p:sp>
        <p:nvSpPr>
          <p:cNvPr id="12" name="Google Shape;51;p8">
            <a:extLst>
              <a:ext uri="{FF2B5EF4-FFF2-40B4-BE49-F238E27FC236}">
                <a16:creationId xmlns:a16="http://schemas.microsoft.com/office/drawing/2014/main" id="{3D8FC794-84AA-4A3D-333D-1A692AE6F0AB}"/>
              </a:ext>
            </a:extLst>
          </p:cNvPr>
          <p:cNvSpPr txBox="1">
            <a:spLocks noGrp="1"/>
          </p:cNvSpPr>
          <p:nvPr>
            <p:ph type="body" idx="13"/>
          </p:nvPr>
        </p:nvSpPr>
        <p:spPr>
          <a:xfrm>
            <a:off x="4419599" y="4132114"/>
            <a:ext cx="3401291" cy="640080"/>
          </a:xfrm>
          <a:prstGeom prst="rect">
            <a:avLst/>
          </a:prstGeom>
          <a:noFill/>
          <a:ln>
            <a:noFill/>
          </a:ln>
        </p:spPr>
        <p:txBody>
          <a:bodyPr spcFirstLastPara="1" wrap="square" lIns="0" tIns="0" rIns="0" bIns="0" anchor="ctr" anchorCtr="0"/>
          <a:lstStyle>
            <a:lvl1pPr marL="0" lvl="0" indent="-228600" algn="l">
              <a:lnSpc>
                <a:spcPct val="90000"/>
              </a:lnSpc>
              <a:spcBef>
                <a:spcPts val="0"/>
              </a:spcBef>
              <a:spcAft>
                <a:spcPts val="0"/>
              </a:spcAft>
              <a:buClr>
                <a:srgbClr val="0054BC"/>
              </a:buClr>
              <a:buSzPts val="1000"/>
              <a:buNone/>
              <a:defRPr sz="1000">
                <a:solidFill>
                  <a:schemeClr val="tx1">
                    <a:lumMod val="50000"/>
                    <a:lumOff val="50000"/>
                  </a:schemeClr>
                </a:solidFill>
                <a:latin typeface="Verdana" panose="020B0604030504040204" pitchFamily="34" charset="0"/>
                <a:ea typeface="Verdana" panose="020B0604030504040204" pitchFamily="34" charset="0"/>
              </a:defRPr>
            </a:lvl1pPr>
            <a:lvl2pPr marL="914400" lvl="1" indent="-292100" algn="l">
              <a:lnSpc>
                <a:spcPct val="90000"/>
              </a:lnSpc>
              <a:spcBef>
                <a:spcPts val="400"/>
              </a:spcBef>
              <a:spcAft>
                <a:spcPts val="0"/>
              </a:spcAft>
              <a:buClr>
                <a:srgbClr val="0054BC"/>
              </a:buClr>
              <a:buSzPts val="1000"/>
              <a:buChar char="•"/>
              <a:defRPr sz="1000">
                <a:solidFill>
                  <a:srgbClr val="0054BC"/>
                </a:solidFill>
              </a:defRPr>
            </a:lvl2pPr>
            <a:lvl3pPr marL="1371600" lvl="2" indent="-292100" algn="l">
              <a:lnSpc>
                <a:spcPct val="90000"/>
              </a:lnSpc>
              <a:spcBef>
                <a:spcPts val="400"/>
              </a:spcBef>
              <a:spcAft>
                <a:spcPts val="0"/>
              </a:spcAft>
              <a:buClr>
                <a:srgbClr val="0054BC"/>
              </a:buClr>
              <a:buSzPts val="1000"/>
              <a:buChar char="•"/>
              <a:defRPr sz="1000">
                <a:solidFill>
                  <a:srgbClr val="0054BC"/>
                </a:solidFill>
              </a:defRPr>
            </a:lvl3pPr>
            <a:lvl4pPr marL="1828800" lvl="3" indent="-292100" algn="l">
              <a:lnSpc>
                <a:spcPct val="90000"/>
              </a:lnSpc>
              <a:spcBef>
                <a:spcPts val="400"/>
              </a:spcBef>
              <a:spcAft>
                <a:spcPts val="0"/>
              </a:spcAft>
              <a:buClr>
                <a:srgbClr val="0054BC"/>
              </a:buClr>
              <a:buSzPts val="1000"/>
              <a:buChar char="•"/>
              <a:defRPr sz="1000">
                <a:solidFill>
                  <a:srgbClr val="0054BC"/>
                </a:solidFill>
              </a:defRPr>
            </a:lvl4pPr>
            <a:lvl5pPr marL="2286000" lvl="4" indent="-292100" algn="l">
              <a:lnSpc>
                <a:spcPct val="90000"/>
              </a:lnSpc>
              <a:spcBef>
                <a:spcPts val="400"/>
              </a:spcBef>
              <a:spcAft>
                <a:spcPts val="0"/>
              </a:spcAft>
              <a:buClr>
                <a:srgbClr val="0054BC"/>
              </a:buClr>
              <a:buSzPts val="1000"/>
              <a:buChar char="•"/>
              <a:defRPr sz="1000">
                <a:solidFill>
                  <a:srgbClr val="0054BC"/>
                </a:solidFill>
              </a:defRPr>
            </a:lvl5pPr>
            <a:lvl6pPr marL="2743200" lvl="5" indent="-292100" algn="l">
              <a:lnSpc>
                <a:spcPct val="90000"/>
              </a:lnSpc>
              <a:spcBef>
                <a:spcPts val="400"/>
              </a:spcBef>
              <a:spcAft>
                <a:spcPts val="0"/>
              </a:spcAft>
              <a:buClr>
                <a:srgbClr val="0054BC"/>
              </a:buClr>
              <a:buSzPts val="1000"/>
              <a:buChar char="•"/>
              <a:defRPr sz="1000">
                <a:solidFill>
                  <a:srgbClr val="0054BC"/>
                </a:solidFill>
              </a:defRPr>
            </a:lvl6pPr>
            <a:lvl7pPr marL="3200400" lvl="6" indent="-292100" algn="l">
              <a:lnSpc>
                <a:spcPct val="90000"/>
              </a:lnSpc>
              <a:spcBef>
                <a:spcPts val="400"/>
              </a:spcBef>
              <a:spcAft>
                <a:spcPts val="0"/>
              </a:spcAft>
              <a:buClr>
                <a:srgbClr val="0054BC"/>
              </a:buClr>
              <a:buSzPts val="1000"/>
              <a:buChar char="•"/>
              <a:defRPr sz="1000">
                <a:solidFill>
                  <a:srgbClr val="0054BC"/>
                </a:solidFill>
              </a:defRPr>
            </a:lvl7pPr>
            <a:lvl8pPr marL="3657600" lvl="7" indent="-292100" algn="l">
              <a:lnSpc>
                <a:spcPct val="90000"/>
              </a:lnSpc>
              <a:spcBef>
                <a:spcPts val="400"/>
              </a:spcBef>
              <a:spcAft>
                <a:spcPts val="0"/>
              </a:spcAft>
              <a:buClr>
                <a:srgbClr val="0054BC"/>
              </a:buClr>
              <a:buSzPts val="1000"/>
              <a:buChar char="•"/>
              <a:defRPr sz="1000">
                <a:solidFill>
                  <a:srgbClr val="0054BC"/>
                </a:solidFill>
              </a:defRPr>
            </a:lvl8pPr>
            <a:lvl9pPr marL="4114800" lvl="8" indent="-292100" algn="l">
              <a:lnSpc>
                <a:spcPct val="90000"/>
              </a:lnSpc>
              <a:spcBef>
                <a:spcPts val="400"/>
              </a:spcBef>
              <a:spcAft>
                <a:spcPts val="0"/>
              </a:spcAft>
              <a:buClr>
                <a:srgbClr val="0054BC"/>
              </a:buClr>
              <a:buSzPts val="1000"/>
              <a:buChar char="•"/>
              <a:defRPr sz="1000">
                <a:solidFill>
                  <a:srgbClr val="0054BC"/>
                </a:solidFill>
              </a:defRPr>
            </a:lvl9pPr>
          </a:lstStyle>
          <a:p>
            <a:endParaRPr/>
          </a:p>
        </p:txBody>
      </p:sp>
      <p:sp>
        <p:nvSpPr>
          <p:cNvPr id="14" name="Google Shape;51;p8">
            <a:extLst>
              <a:ext uri="{FF2B5EF4-FFF2-40B4-BE49-F238E27FC236}">
                <a16:creationId xmlns:a16="http://schemas.microsoft.com/office/drawing/2014/main" id="{F6E2DBE6-0AC5-6D41-9A9B-A6E67F67F7AD}"/>
              </a:ext>
            </a:extLst>
          </p:cNvPr>
          <p:cNvSpPr txBox="1">
            <a:spLocks noGrp="1"/>
          </p:cNvSpPr>
          <p:nvPr>
            <p:ph type="body" idx="14"/>
          </p:nvPr>
        </p:nvSpPr>
        <p:spPr>
          <a:xfrm>
            <a:off x="7952508" y="4132114"/>
            <a:ext cx="3401291" cy="640080"/>
          </a:xfrm>
          <a:prstGeom prst="rect">
            <a:avLst/>
          </a:prstGeom>
          <a:noFill/>
          <a:ln>
            <a:noFill/>
          </a:ln>
        </p:spPr>
        <p:txBody>
          <a:bodyPr spcFirstLastPara="1" wrap="square" lIns="0" tIns="0" rIns="0" bIns="0" anchor="ctr" anchorCtr="0"/>
          <a:lstStyle>
            <a:lvl1pPr marL="0" lvl="0" indent="-228600" algn="l">
              <a:lnSpc>
                <a:spcPct val="90000"/>
              </a:lnSpc>
              <a:spcBef>
                <a:spcPts val="0"/>
              </a:spcBef>
              <a:spcAft>
                <a:spcPts val="0"/>
              </a:spcAft>
              <a:buClr>
                <a:srgbClr val="0054BC"/>
              </a:buClr>
              <a:buSzPts val="1000"/>
              <a:buNone/>
              <a:defRPr sz="1000">
                <a:solidFill>
                  <a:schemeClr val="tx1">
                    <a:lumMod val="50000"/>
                    <a:lumOff val="50000"/>
                  </a:schemeClr>
                </a:solidFill>
                <a:latin typeface="Verdana" panose="020B0604030504040204" pitchFamily="34" charset="0"/>
                <a:ea typeface="Verdana" panose="020B0604030504040204" pitchFamily="34" charset="0"/>
              </a:defRPr>
            </a:lvl1pPr>
            <a:lvl2pPr marL="914400" lvl="1" indent="-292100" algn="l">
              <a:lnSpc>
                <a:spcPct val="90000"/>
              </a:lnSpc>
              <a:spcBef>
                <a:spcPts val="400"/>
              </a:spcBef>
              <a:spcAft>
                <a:spcPts val="0"/>
              </a:spcAft>
              <a:buClr>
                <a:srgbClr val="0054BC"/>
              </a:buClr>
              <a:buSzPts val="1000"/>
              <a:buChar char="•"/>
              <a:defRPr sz="1000">
                <a:solidFill>
                  <a:srgbClr val="0054BC"/>
                </a:solidFill>
              </a:defRPr>
            </a:lvl2pPr>
            <a:lvl3pPr marL="1371600" lvl="2" indent="-292100" algn="l">
              <a:lnSpc>
                <a:spcPct val="90000"/>
              </a:lnSpc>
              <a:spcBef>
                <a:spcPts val="400"/>
              </a:spcBef>
              <a:spcAft>
                <a:spcPts val="0"/>
              </a:spcAft>
              <a:buClr>
                <a:srgbClr val="0054BC"/>
              </a:buClr>
              <a:buSzPts val="1000"/>
              <a:buChar char="•"/>
              <a:defRPr sz="1000">
                <a:solidFill>
                  <a:srgbClr val="0054BC"/>
                </a:solidFill>
              </a:defRPr>
            </a:lvl3pPr>
            <a:lvl4pPr marL="1828800" lvl="3" indent="-292100" algn="l">
              <a:lnSpc>
                <a:spcPct val="90000"/>
              </a:lnSpc>
              <a:spcBef>
                <a:spcPts val="400"/>
              </a:spcBef>
              <a:spcAft>
                <a:spcPts val="0"/>
              </a:spcAft>
              <a:buClr>
                <a:srgbClr val="0054BC"/>
              </a:buClr>
              <a:buSzPts val="1000"/>
              <a:buChar char="•"/>
              <a:defRPr sz="1000">
                <a:solidFill>
                  <a:srgbClr val="0054BC"/>
                </a:solidFill>
              </a:defRPr>
            </a:lvl4pPr>
            <a:lvl5pPr marL="2286000" lvl="4" indent="-292100" algn="l">
              <a:lnSpc>
                <a:spcPct val="90000"/>
              </a:lnSpc>
              <a:spcBef>
                <a:spcPts val="400"/>
              </a:spcBef>
              <a:spcAft>
                <a:spcPts val="0"/>
              </a:spcAft>
              <a:buClr>
                <a:srgbClr val="0054BC"/>
              </a:buClr>
              <a:buSzPts val="1000"/>
              <a:buChar char="•"/>
              <a:defRPr sz="1000">
                <a:solidFill>
                  <a:srgbClr val="0054BC"/>
                </a:solidFill>
              </a:defRPr>
            </a:lvl5pPr>
            <a:lvl6pPr marL="2743200" lvl="5" indent="-292100" algn="l">
              <a:lnSpc>
                <a:spcPct val="90000"/>
              </a:lnSpc>
              <a:spcBef>
                <a:spcPts val="400"/>
              </a:spcBef>
              <a:spcAft>
                <a:spcPts val="0"/>
              </a:spcAft>
              <a:buClr>
                <a:srgbClr val="0054BC"/>
              </a:buClr>
              <a:buSzPts val="1000"/>
              <a:buChar char="•"/>
              <a:defRPr sz="1000">
                <a:solidFill>
                  <a:srgbClr val="0054BC"/>
                </a:solidFill>
              </a:defRPr>
            </a:lvl6pPr>
            <a:lvl7pPr marL="3200400" lvl="6" indent="-292100" algn="l">
              <a:lnSpc>
                <a:spcPct val="90000"/>
              </a:lnSpc>
              <a:spcBef>
                <a:spcPts val="400"/>
              </a:spcBef>
              <a:spcAft>
                <a:spcPts val="0"/>
              </a:spcAft>
              <a:buClr>
                <a:srgbClr val="0054BC"/>
              </a:buClr>
              <a:buSzPts val="1000"/>
              <a:buChar char="•"/>
              <a:defRPr sz="1000">
                <a:solidFill>
                  <a:srgbClr val="0054BC"/>
                </a:solidFill>
              </a:defRPr>
            </a:lvl7pPr>
            <a:lvl8pPr marL="3657600" lvl="7" indent="-292100" algn="l">
              <a:lnSpc>
                <a:spcPct val="90000"/>
              </a:lnSpc>
              <a:spcBef>
                <a:spcPts val="400"/>
              </a:spcBef>
              <a:spcAft>
                <a:spcPts val="0"/>
              </a:spcAft>
              <a:buClr>
                <a:srgbClr val="0054BC"/>
              </a:buClr>
              <a:buSzPts val="1000"/>
              <a:buChar char="•"/>
              <a:defRPr sz="1000">
                <a:solidFill>
                  <a:srgbClr val="0054BC"/>
                </a:solidFill>
              </a:defRPr>
            </a:lvl8pPr>
            <a:lvl9pPr marL="4114800" lvl="8" indent="-292100" algn="l">
              <a:lnSpc>
                <a:spcPct val="90000"/>
              </a:lnSpc>
              <a:spcBef>
                <a:spcPts val="400"/>
              </a:spcBef>
              <a:spcAft>
                <a:spcPts val="0"/>
              </a:spcAft>
              <a:buClr>
                <a:srgbClr val="0054BC"/>
              </a:buClr>
              <a:buSzPts val="1000"/>
              <a:buChar char="•"/>
              <a:defRPr sz="1000">
                <a:solidFill>
                  <a:srgbClr val="0054BC"/>
                </a:solidFill>
              </a:defRPr>
            </a:lvl9pPr>
          </a:lstStyle>
          <a:p>
            <a:endParaRPr/>
          </a:p>
        </p:txBody>
      </p:sp>
      <p:sp>
        <p:nvSpPr>
          <p:cNvPr id="18" name="Rectángulo 17">
            <a:extLst>
              <a:ext uri="{FF2B5EF4-FFF2-40B4-BE49-F238E27FC236}">
                <a16:creationId xmlns:a16="http://schemas.microsoft.com/office/drawing/2014/main" id="{F836EF6E-13D4-B267-89FC-59BA5AEF3BF5}"/>
              </a:ext>
            </a:extLst>
          </p:cNvPr>
          <p:cNvSpPr/>
          <p:nvPr userDrawn="1"/>
        </p:nvSpPr>
        <p:spPr>
          <a:xfrm>
            <a:off x="-46007" y="6686550"/>
            <a:ext cx="12284015" cy="263525"/>
          </a:xfrm>
          <a:prstGeom prst="rect">
            <a:avLst/>
          </a:prstGeom>
          <a:solidFill>
            <a:srgbClr val="FFC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CuadroTexto 18">
            <a:extLst>
              <a:ext uri="{FF2B5EF4-FFF2-40B4-BE49-F238E27FC236}">
                <a16:creationId xmlns:a16="http://schemas.microsoft.com/office/drawing/2014/main" id="{13968BA9-7F9E-09D3-ABD7-648C150AB5B5}"/>
              </a:ext>
            </a:extLst>
          </p:cNvPr>
          <p:cNvSpPr txBox="1"/>
          <p:nvPr userDrawn="1"/>
        </p:nvSpPr>
        <p:spPr>
          <a:xfrm>
            <a:off x="5336818" y="6639446"/>
            <a:ext cx="1518365" cy="261610"/>
          </a:xfrm>
          <a:prstGeom prst="rect">
            <a:avLst/>
          </a:prstGeom>
          <a:noFill/>
        </p:spPr>
        <p:txBody>
          <a:bodyPr wrap="none" rtlCol="0">
            <a:spAutoFit/>
          </a:bodyPr>
          <a:lstStyle/>
          <a:p>
            <a:pPr algn="ctr"/>
            <a:r>
              <a:rPr lang="es-CO" sz="1100" b="1">
                <a:solidFill>
                  <a:schemeClr val="bg1"/>
                </a:solidFill>
                <a:latin typeface="Verdana" panose="020B0604030504040204" pitchFamily="34" charset="0"/>
              </a:rPr>
              <a:t>www.dnp.gov.co</a:t>
            </a:r>
          </a:p>
        </p:txBody>
      </p:sp>
      <p:pic>
        <p:nvPicPr>
          <p:cNvPr id="20" name="Imagen 19" descr="Interfaz de usuario gráfica, Texto&#10;&#10;Descripción generada automáticamente">
            <a:extLst>
              <a:ext uri="{FF2B5EF4-FFF2-40B4-BE49-F238E27FC236}">
                <a16:creationId xmlns:a16="http://schemas.microsoft.com/office/drawing/2014/main" id="{7599E1B2-6787-9F72-FD05-64B3EF79D0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95982" y="0"/>
            <a:ext cx="2627438" cy="1188718"/>
          </a:xfrm>
          <a:prstGeom prst="rect">
            <a:avLst/>
          </a:prstGeom>
        </p:spPr>
      </p:pic>
      <p:pic>
        <p:nvPicPr>
          <p:cNvPr id="21" name="Imagen 20" descr="Logotipo&#10;&#10;Descripción generada automáticamente con confianza media">
            <a:extLst>
              <a:ext uri="{FF2B5EF4-FFF2-40B4-BE49-F238E27FC236}">
                <a16:creationId xmlns:a16="http://schemas.microsoft.com/office/drawing/2014/main" id="{78654991-5B6C-860B-3B51-095707AADC4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580" y="60050"/>
            <a:ext cx="2011680" cy="1010945"/>
          </a:xfrm>
          <a:prstGeom prst="rect">
            <a:avLst/>
          </a:prstGeom>
        </p:spPr>
      </p:pic>
      <p:sp>
        <p:nvSpPr>
          <p:cNvPr id="5" name="Marcador de texto 3">
            <a:extLst>
              <a:ext uri="{FF2B5EF4-FFF2-40B4-BE49-F238E27FC236}">
                <a16:creationId xmlns:a16="http://schemas.microsoft.com/office/drawing/2014/main" id="{06A1E72A-F652-CE71-B059-F806A81044AE}"/>
              </a:ext>
            </a:extLst>
          </p:cNvPr>
          <p:cNvSpPr>
            <a:spLocks noGrp="1"/>
          </p:cNvSpPr>
          <p:nvPr>
            <p:ph type="body" sz="quarter" idx="15" hasCustomPrompt="1"/>
          </p:nvPr>
        </p:nvSpPr>
        <p:spPr>
          <a:xfrm>
            <a:off x="4419600" y="2717800"/>
            <a:ext cx="3402013" cy="1325391"/>
          </a:xfrm>
        </p:spPr>
        <p:txBody>
          <a:bodyPr>
            <a:noAutofit/>
          </a:bodyPr>
          <a:lstStyle>
            <a:lvl1pPr marL="0" indent="0">
              <a:buNone/>
              <a:defRPr lang="es-CO" sz="9600" b="1" kern="1200" spc="-1000" baseline="0" dirty="0">
                <a:solidFill>
                  <a:schemeClr val="tx1"/>
                </a:solidFill>
                <a:latin typeface="Verdana" panose="020B0604030504040204" pitchFamily="34" charset="0"/>
                <a:ea typeface="Verdana" panose="020B0604030504040204" pitchFamily="34" charset="0"/>
                <a:cs typeface="+mj-cs"/>
              </a:defRPr>
            </a:lvl1pPr>
            <a:lvl2pPr marL="457200" indent="0">
              <a:buNone/>
              <a:defRPr/>
            </a:lvl2pPr>
            <a:lvl3pPr marL="914400" indent="0">
              <a:buNone/>
              <a:defRPr/>
            </a:lvl3pPr>
            <a:lvl4pPr marL="1371600" indent="0">
              <a:buNone/>
              <a:defRPr/>
            </a:lvl4pPr>
            <a:lvl5pPr marL="1828800" indent="0">
              <a:buNone/>
              <a:defRPr/>
            </a:lvl5pPr>
          </a:lstStyle>
          <a:p>
            <a:pPr lvl="0"/>
            <a:r>
              <a:rPr lang="es-ES"/>
              <a:t>40%</a:t>
            </a:r>
            <a:endParaRPr lang="es-CO"/>
          </a:p>
        </p:txBody>
      </p:sp>
      <p:sp>
        <p:nvSpPr>
          <p:cNvPr id="6" name="Marcador de texto 3">
            <a:extLst>
              <a:ext uri="{FF2B5EF4-FFF2-40B4-BE49-F238E27FC236}">
                <a16:creationId xmlns:a16="http://schemas.microsoft.com/office/drawing/2014/main" id="{3FBAAE1C-2018-A8BC-BDD3-1FD976949762}"/>
              </a:ext>
            </a:extLst>
          </p:cNvPr>
          <p:cNvSpPr>
            <a:spLocks noGrp="1"/>
          </p:cNvSpPr>
          <p:nvPr>
            <p:ph type="body" sz="quarter" idx="16" hasCustomPrompt="1"/>
          </p:nvPr>
        </p:nvSpPr>
        <p:spPr>
          <a:xfrm>
            <a:off x="7952508" y="2717800"/>
            <a:ext cx="3402013" cy="1325391"/>
          </a:xfrm>
        </p:spPr>
        <p:txBody>
          <a:bodyPr>
            <a:noAutofit/>
          </a:bodyPr>
          <a:lstStyle>
            <a:lvl1pPr marL="0" indent="0">
              <a:buNone/>
              <a:defRPr lang="es-CO" sz="9600" b="1" kern="1200" spc="-1000" baseline="0" dirty="0">
                <a:solidFill>
                  <a:schemeClr val="tx1"/>
                </a:solidFill>
                <a:latin typeface="Verdana" panose="020B0604030504040204" pitchFamily="34" charset="0"/>
                <a:ea typeface="Verdana" panose="020B0604030504040204" pitchFamily="34" charset="0"/>
                <a:cs typeface="+mj-cs"/>
              </a:defRPr>
            </a:lvl1pPr>
            <a:lvl2pPr marL="457200" indent="0">
              <a:buNone/>
              <a:defRPr/>
            </a:lvl2pPr>
            <a:lvl3pPr marL="914400" indent="0">
              <a:buNone/>
              <a:defRPr/>
            </a:lvl3pPr>
            <a:lvl4pPr marL="1371600" indent="0">
              <a:buNone/>
              <a:defRPr/>
            </a:lvl4pPr>
            <a:lvl5pPr marL="1828800" indent="0">
              <a:buNone/>
              <a:defRPr/>
            </a:lvl5pPr>
          </a:lstStyle>
          <a:p>
            <a:pPr lvl="0"/>
            <a:r>
              <a:rPr lang="es-ES"/>
              <a:t>40%</a:t>
            </a:r>
            <a:endParaRPr lang="es-CO"/>
          </a:p>
        </p:txBody>
      </p:sp>
    </p:spTree>
    <p:extLst>
      <p:ext uri="{BB962C8B-B14F-4D97-AF65-F5344CB8AC3E}">
        <p14:creationId xmlns:p14="http://schemas.microsoft.com/office/powerpoint/2010/main" val="31787467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7DBE2D8C-F1B7-9003-04E7-40F714442EAE}"/>
              </a:ext>
            </a:extLst>
          </p:cNvPr>
          <p:cNvSpPr/>
          <p:nvPr userDrawn="1"/>
        </p:nvSpPr>
        <p:spPr>
          <a:xfrm>
            <a:off x="-46007" y="6686550"/>
            <a:ext cx="12284015" cy="263525"/>
          </a:xfrm>
          <a:prstGeom prst="rect">
            <a:avLst/>
          </a:prstGeom>
          <a:solidFill>
            <a:srgbClr val="FFC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CuadroTexto 5">
            <a:extLst>
              <a:ext uri="{FF2B5EF4-FFF2-40B4-BE49-F238E27FC236}">
                <a16:creationId xmlns:a16="http://schemas.microsoft.com/office/drawing/2014/main" id="{E88E9338-8573-1BC0-02F8-EAF9CFAD6F9A}"/>
              </a:ext>
            </a:extLst>
          </p:cNvPr>
          <p:cNvSpPr txBox="1"/>
          <p:nvPr userDrawn="1"/>
        </p:nvSpPr>
        <p:spPr>
          <a:xfrm>
            <a:off x="5336818" y="6639446"/>
            <a:ext cx="1518365" cy="261610"/>
          </a:xfrm>
          <a:prstGeom prst="rect">
            <a:avLst/>
          </a:prstGeom>
          <a:noFill/>
        </p:spPr>
        <p:txBody>
          <a:bodyPr wrap="none" rtlCol="0">
            <a:spAutoFit/>
          </a:bodyPr>
          <a:lstStyle/>
          <a:p>
            <a:pPr algn="ctr"/>
            <a:r>
              <a:rPr lang="es-CO" sz="1100" b="1">
                <a:solidFill>
                  <a:schemeClr val="bg1"/>
                </a:solidFill>
                <a:latin typeface="Verdana" panose="020B0604030504040204" pitchFamily="34" charset="0"/>
              </a:rPr>
              <a:t>www.dnp.gov.co</a:t>
            </a:r>
          </a:p>
        </p:txBody>
      </p:sp>
      <p:pic>
        <p:nvPicPr>
          <p:cNvPr id="7" name="Imagen 6" descr="Interfaz de usuario gráfica, Texto&#10;&#10;Descripción generada automáticamente">
            <a:extLst>
              <a:ext uri="{FF2B5EF4-FFF2-40B4-BE49-F238E27FC236}">
                <a16:creationId xmlns:a16="http://schemas.microsoft.com/office/drawing/2014/main" id="{B55B99D1-BCE1-E621-5F09-DA6658CBF43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95982" y="0"/>
            <a:ext cx="2627438" cy="1188718"/>
          </a:xfrm>
          <a:prstGeom prst="rect">
            <a:avLst/>
          </a:prstGeom>
        </p:spPr>
      </p:pic>
      <p:pic>
        <p:nvPicPr>
          <p:cNvPr id="8" name="Imagen 7" descr="Logotipo&#10;&#10;Descripción generada automáticamente con confianza media">
            <a:extLst>
              <a:ext uri="{FF2B5EF4-FFF2-40B4-BE49-F238E27FC236}">
                <a16:creationId xmlns:a16="http://schemas.microsoft.com/office/drawing/2014/main" id="{37CCA9B3-2AB3-E278-926E-B4D5C8EA121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580" y="60050"/>
            <a:ext cx="2011680" cy="1010945"/>
          </a:xfrm>
          <a:prstGeom prst="rect">
            <a:avLst/>
          </a:prstGeom>
        </p:spPr>
      </p:pic>
    </p:spTree>
    <p:extLst>
      <p:ext uri="{BB962C8B-B14F-4D97-AF65-F5344CB8AC3E}">
        <p14:creationId xmlns:p14="http://schemas.microsoft.com/office/powerpoint/2010/main" val="10312318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2_En blanco">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7DBE2D8C-F1B7-9003-04E7-40F714442EAE}"/>
              </a:ext>
            </a:extLst>
          </p:cNvPr>
          <p:cNvSpPr/>
          <p:nvPr userDrawn="1"/>
        </p:nvSpPr>
        <p:spPr>
          <a:xfrm>
            <a:off x="-46007" y="6686550"/>
            <a:ext cx="12284015" cy="263525"/>
          </a:xfrm>
          <a:prstGeom prst="rect">
            <a:avLst/>
          </a:prstGeom>
          <a:solidFill>
            <a:srgbClr val="FFC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CuadroTexto 5">
            <a:extLst>
              <a:ext uri="{FF2B5EF4-FFF2-40B4-BE49-F238E27FC236}">
                <a16:creationId xmlns:a16="http://schemas.microsoft.com/office/drawing/2014/main" id="{E88E9338-8573-1BC0-02F8-EAF9CFAD6F9A}"/>
              </a:ext>
            </a:extLst>
          </p:cNvPr>
          <p:cNvSpPr txBox="1"/>
          <p:nvPr userDrawn="1"/>
        </p:nvSpPr>
        <p:spPr>
          <a:xfrm>
            <a:off x="5336818" y="6639446"/>
            <a:ext cx="1518365" cy="261610"/>
          </a:xfrm>
          <a:prstGeom prst="rect">
            <a:avLst/>
          </a:prstGeom>
          <a:noFill/>
        </p:spPr>
        <p:txBody>
          <a:bodyPr wrap="none" rtlCol="0">
            <a:spAutoFit/>
          </a:bodyPr>
          <a:lstStyle/>
          <a:p>
            <a:pPr algn="ctr"/>
            <a:r>
              <a:rPr lang="es-CO" sz="1100" b="1">
                <a:solidFill>
                  <a:schemeClr val="bg1"/>
                </a:solidFill>
                <a:latin typeface="Verdana" panose="020B0604030504040204" pitchFamily="34" charset="0"/>
              </a:rPr>
              <a:t>www.dnp.gov.co</a:t>
            </a:r>
          </a:p>
        </p:txBody>
      </p:sp>
      <p:pic>
        <p:nvPicPr>
          <p:cNvPr id="7" name="Imagen 6" descr="Interfaz de usuario gráfica, Texto&#10;&#10;Descripción generada automáticamente">
            <a:extLst>
              <a:ext uri="{FF2B5EF4-FFF2-40B4-BE49-F238E27FC236}">
                <a16:creationId xmlns:a16="http://schemas.microsoft.com/office/drawing/2014/main" id="{B55B99D1-BCE1-E621-5F09-DA6658CBF43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95982" y="0"/>
            <a:ext cx="2627438" cy="1188718"/>
          </a:xfrm>
          <a:prstGeom prst="rect">
            <a:avLst/>
          </a:prstGeom>
        </p:spPr>
      </p:pic>
    </p:spTree>
    <p:extLst>
      <p:ext uri="{BB962C8B-B14F-4D97-AF65-F5344CB8AC3E}">
        <p14:creationId xmlns:p14="http://schemas.microsoft.com/office/powerpoint/2010/main" val="37989269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1_En blanco">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7DBE2D8C-F1B7-9003-04E7-40F714442EAE}"/>
              </a:ext>
            </a:extLst>
          </p:cNvPr>
          <p:cNvSpPr/>
          <p:nvPr userDrawn="1"/>
        </p:nvSpPr>
        <p:spPr>
          <a:xfrm>
            <a:off x="-46007" y="6686550"/>
            <a:ext cx="12284015" cy="263525"/>
          </a:xfrm>
          <a:prstGeom prst="rect">
            <a:avLst/>
          </a:prstGeom>
          <a:solidFill>
            <a:srgbClr val="FFC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CuadroTexto 5">
            <a:extLst>
              <a:ext uri="{FF2B5EF4-FFF2-40B4-BE49-F238E27FC236}">
                <a16:creationId xmlns:a16="http://schemas.microsoft.com/office/drawing/2014/main" id="{E88E9338-8573-1BC0-02F8-EAF9CFAD6F9A}"/>
              </a:ext>
            </a:extLst>
          </p:cNvPr>
          <p:cNvSpPr txBox="1"/>
          <p:nvPr userDrawn="1"/>
        </p:nvSpPr>
        <p:spPr>
          <a:xfrm>
            <a:off x="5336818" y="6639446"/>
            <a:ext cx="1518365" cy="261610"/>
          </a:xfrm>
          <a:prstGeom prst="rect">
            <a:avLst/>
          </a:prstGeom>
          <a:noFill/>
        </p:spPr>
        <p:txBody>
          <a:bodyPr wrap="none" rtlCol="0">
            <a:spAutoFit/>
          </a:bodyPr>
          <a:lstStyle/>
          <a:p>
            <a:pPr algn="ctr"/>
            <a:r>
              <a:rPr lang="es-CO" sz="1100" b="1">
                <a:solidFill>
                  <a:schemeClr val="bg1"/>
                </a:solidFill>
                <a:latin typeface="Verdana" panose="020B0604030504040204" pitchFamily="34" charset="0"/>
              </a:rPr>
              <a:t>www.dnp.gov.co</a:t>
            </a:r>
          </a:p>
        </p:txBody>
      </p:sp>
      <p:pic>
        <p:nvPicPr>
          <p:cNvPr id="8" name="Imagen 7" descr="Logotipo&#10;&#10;Descripción generada automáticamente con confianza media">
            <a:extLst>
              <a:ext uri="{FF2B5EF4-FFF2-40B4-BE49-F238E27FC236}">
                <a16:creationId xmlns:a16="http://schemas.microsoft.com/office/drawing/2014/main" id="{37CCA9B3-2AB3-E278-926E-B4D5C8EA121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580" y="60050"/>
            <a:ext cx="2011680" cy="1010945"/>
          </a:xfrm>
          <a:prstGeom prst="rect">
            <a:avLst/>
          </a:prstGeom>
        </p:spPr>
      </p:pic>
    </p:spTree>
    <p:extLst>
      <p:ext uri="{BB962C8B-B14F-4D97-AF65-F5344CB8AC3E}">
        <p14:creationId xmlns:p14="http://schemas.microsoft.com/office/powerpoint/2010/main" val="19591184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3_En blanco">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7DBE2D8C-F1B7-9003-04E7-40F714442EAE}"/>
              </a:ext>
            </a:extLst>
          </p:cNvPr>
          <p:cNvSpPr/>
          <p:nvPr userDrawn="1"/>
        </p:nvSpPr>
        <p:spPr>
          <a:xfrm>
            <a:off x="-46007" y="6686550"/>
            <a:ext cx="12284015" cy="263525"/>
          </a:xfrm>
          <a:prstGeom prst="rect">
            <a:avLst/>
          </a:prstGeom>
          <a:solidFill>
            <a:srgbClr val="FFC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CuadroTexto 5">
            <a:extLst>
              <a:ext uri="{FF2B5EF4-FFF2-40B4-BE49-F238E27FC236}">
                <a16:creationId xmlns:a16="http://schemas.microsoft.com/office/drawing/2014/main" id="{E88E9338-8573-1BC0-02F8-EAF9CFAD6F9A}"/>
              </a:ext>
            </a:extLst>
          </p:cNvPr>
          <p:cNvSpPr txBox="1"/>
          <p:nvPr userDrawn="1"/>
        </p:nvSpPr>
        <p:spPr>
          <a:xfrm>
            <a:off x="5336818" y="6639446"/>
            <a:ext cx="1518365" cy="261610"/>
          </a:xfrm>
          <a:prstGeom prst="rect">
            <a:avLst/>
          </a:prstGeom>
          <a:noFill/>
        </p:spPr>
        <p:txBody>
          <a:bodyPr wrap="none" rtlCol="0">
            <a:spAutoFit/>
          </a:bodyPr>
          <a:lstStyle/>
          <a:p>
            <a:pPr algn="ctr"/>
            <a:r>
              <a:rPr lang="es-CO" sz="1100" b="1">
                <a:solidFill>
                  <a:schemeClr val="bg1"/>
                </a:solidFill>
                <a:latin typeface="Verdana" panose="020B0604030504040204" pitchFamily="34" charset="0"/>
              </a:rPr>
              <a:t>www.dnp.gov.co</a:t>
            </a:r>
          </a:p>
        </p:txBody>
      </p:sp>
    </p:spTree>
    <p:extLst>
      <p:ext uri="{BB962C8B-B14F-4D97-AF65-F5344CB8AC3E}">
        <p14:creationId xmlns:p14="http://schemas.microsoft.com/office/powerpoint/2010/main" val="31311048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Contenido - Texto y Tabla">
    <p:bg>
      <p:bgPr>
        <a:solidFill>
          <a:schemeClr val="bg1"/>
        </a:solidFill>
        <a:effectLst/>
      </p:bgPr>
    </p:bg>
    <p:spTree>
      <p:nvGrpSpPr>
        <p:cNvPr id="1" name=""/>
        <p:cNvGrpSpPr/>
        <p:nvPr/>
      </p:nvGrpSpPr>
      <p:grpSpPr>
        <a:xfrm>
          <a:off x="0" y="0"/>
          <a:ext cx="0" cy="0"/>
          <a:chOff x="0" y="0"/>
          <a:chExt cx="0" cy="0"/>
        </a:xfrm>
      </p:grpSpPr>
      <p:sp>
        <p:nvSpPr>
          <p:cNvPr id="3" name="Table Placeholder 2">
            <a:extLst>
              <a:ext uri="{FF2B5EF4-FFF2-40B4-BE49-F238E27FC236}">
                <a16:creationId xmlns:a16="http://schemas.microsoft.com/office/drawing/2014/main" id="{573D63A0-B3C4-4AA6-881C-BAE716D379BC}"/>
              </a:ext>
            </a:extLst>
          </p:cNvPr>
          <p:cNvSpPr>
            <a:spLocks noGrp="1"/>
          </p:cNvSpPr>
          <p:nvPr>
            <p:ph type="tbl" sz="quarter" idx="13" hasCustomPrompt="1"/>
          </p:nvPr>
        </p:nvSpPr>
        <p:spPr>
          <a:xfrm>
            <a:off x="925080" y="2259444"/>
            <a:ext cx="5336020" cy="3882748"/>
          </a:xfrm>
          <a:prstGeom prst="rect">
            <a:avLst/>
          </a:prstGeom>
        </p:spPr>
        <p:txBody>
          <a:bodyPr/>
          <a:lstStyle>
            <a:lvl1pPr marL="0" indent="0" algn="ctr">
              <a:buNone/>
              <a:defRPr>
                <a:latin typeface="Work Sans" panose="00000500000000000000" pitchFamily="2" charset="0"/>
              </a:defRPr>
            </a:lvl1pPr>
          </a:lstStyle>
          <a:p>
            <a:r>
              <a:rPr lang="es-CO"/>
              <a:t>CLICK EN EL ÍCONO PARA INSERTAR TABLA con celdas a 18 puntos mínimo y color negro</a:t>
            </a:r>
          </a:p>
        </p:txBody>
      </p:sp>
      <p:sp>
        <p:nvSpPr>
          <p:cNvPr id="18" name="Title 14">
            <a:extLst>
              <a:ext uri="{FF2B5EF4-FFF2-40B4-BE49-F238E27FC236}">
                <a16:creationId xmlns:a16="http://schemas.microsoft.com/office/drawing/2014/main" id="{E90DFF73-E0F8-461B-AF03-5C0BB897DB3F}"/>
              </a:ext>
            </a:extLst>
          </p:cNvPr>
          <p:cNvSpPr>
            <a:spLocks noGrp="1"/>
          </p:cNvSpPr>
          <p:nvPr>
            <p:ph type="title" hasCustomPrompt="1"/>
          </p:nvPr>
        </p:nvSpPr>
        <p:spPr>
          <a:xfrm>
            <a:off x="291865" y="715808"/>
            <a:ext cx="11613596" cy="559387"/>
          </a:xfrm>
          <a:prstGeom prst="rect">
            <a:avLst/>
          </a:prstGeom>
        </p:spPr>
        <p:txBody>
          <a:bodyPr anchor="t">
            <a:noAutofit/>
          </a:bodyPr>
          <a:lstStyle>
            <a:lvl1pPr>
              <a:lnSpc>
                <a:spcPct val="90000"/>
              </a:lnSpc>
              <a:defRPr sz="3600" b="0" spc="-150">
                <a:solidFill>
                  <a:schemeClr val="tx1"/>
                </a:solidFill>
                <a:latin typeface="Work Sans" panose="00000500000000000000" pitchFamily="2" charset="0"/>
              </a:defRPr>
            </a:lvl1pPr>
          </a:lstStyle>
          <a:p>
            <a:r>
              <a:rPr lang="es-CO" noProof="0"/>
              <a:t>Título de la diapositiva</a:t>
            </a:r>
          </a:p>
        </p:txBody>
      </p:sp>
      <p:sp>
        <p:nvSpPr>
          <p:cNvPr id="19" name="Text Placeholder 17">
            <a:extLst>
              <a:ext uri="{FF2B5EF4-FFF2-40B4-BE49-F238E27FC236}">
                <a16:creationId xmlns:a16="http://schemas.microsoft.com/office/drawing/2014/main" id="{1B93B9B5-98A9-4336-9F78-E39DE7167221}"/>
              </a:ext>
            </a:extLst>
          </p:cNvPr>
          <p:cNvSpPr>
            <a:spLocks noGrp="1"/>
          </p:cNvSpPr>
          <p:nvPr>
            <p:ph type="body" sz="quarter" idx="10" hasCustomPrompt="1"/>
          </p:nvPr>
        </p:nvSpPr>
        <p:spPr>
          <a:xfrm>
            <a:off x="291866" y="1369486"/>
            <a:ext cx="11614384" cy="360939"/>
          </a:xfrm>
          <a:prstGeom prst="rect">
            <a:avLst/>
          </a:prstGeom>
        </p:spPr>
        <p:txBody>
          <a:bodyPr>
            <a:noAutofit/>
          </a:bodyPr>
          <a:lstStyle>
            <a:lvl1pPr marL="0" indent="0">
              <a:buNone/>
              <a:defRPr sz="2000" b="0">
                <a:solidFill>
                  <a:schemeClr val="tx1"/>
                </a:solidFill>
                <a:latin typeface="Work Sans" panose="00000500000000000000"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s-CO" noProof="0"/>
              <a:t>Subtítulo de la diapositiva</a:t>
            </a:r>
          </a:p>
        </p:txBody>
      </p:sp>
      <p:sp>
        <p:nvSpPr>
          <p:cNvPr id="22" name="Text Placeholder 19">
            <a:extLst>
              <a:ext uri="{FF2B5EF4-FFF2-40B4-BE49-F238E27FC236}">
                <a16:creationId xmlns:a16="http://schemas.microsoft.com/office/drawing/2014/main" id="{9ECD3C70-E2BB-4850-8D45-E4B456A9D375}"/>
              </a:ext>
            </a:extLst>
          </p:cNvPr>
          <p:cNvSpPr>
            <a:spLocks noGrp="1"/>
          </p:cNvSpPr>
          <p:nvPr>
            <p:ph type="body" sz="quarter" idx="11" hasCustomPrompt="1"/>
          </p:nvPr>
        </p:nvSpPr>
        <p:spPr>
          <a:xfrm>
            <a:off x="291865" y="6308675"/>
            <a:ext cx="5809462" cy="364773"/>
          </a:xfrm>
          <a:prstGeom prst="rect">
            <a:avLst/>
          </a:prstGeom>
        </p:spPr>
        <p:txBody>
          <a:bodyPr anchor="b">
            <a:noAutofit/>
          </a:bodyPr>
          <a:lstStyle>
            <a:lvl1pPr marL="0" indent="0" algn="l">
              <a:lnSpc>
                <a:spcPct val="100000"/>
              </a:lnSpc>
              <a:spcBef>
                <a:spcPts val="0"/>
              </a:spcBef>
              <a:buNone/>
              <a:defRPr sz="900">
                <a:solidFill>
                  <a:schemeClr val="tx1"/>
                </a:solidFill>
                <a:latin typeface="Work Sans" panose="00000500000000000000" pitchFamily="2" charset="0"/>
              </a:defRPr>
            </a:lvl1pPr>
          </a:lstStyle>
          <a:p>
            <a:pPr lvl="0"/>
            <a:r>
              <a:rPr lang="es-CO" noProof="0"/>
              <a:t>Fuente y/o notas</a:t>
            </a:r>
          </a:p>
        </p:txBody>
      </p:sp>
      <p:sp>
        <p:nvSpPr>
          <p:cNvPr id="24" name="TextBox 23">
            <a:extLst>
              <a:ext uri="{FF2B5EF4-FFF2-40B4-BE49-F238E27FC236}">
                <a16:creationId xmlns:a16="http://schemas.microsoft.com/office/drawing/2014/main" id="{EDE9633F-E346-481F-9032-F73693AC0CFB}"/>
              </a:ext>
            </a:extLst>
          </p:cNvPr>
          <p:cNvSpPr txBox="1"/>
          <p:nvPr/>
        </p:nvSpPr>
        <p:spPr>
          <a:xfrm>
            <a:off x="11617325" y="266928"/>
            <a:ext cx="361950" cy="215444"/>
          </a:xfrm>
          <a:prstGeom prst="rect">
            <a:avLst/>
          </a:prstGeom>
          <a:noFill/>
        </p:spPr>
        <p:txBody>
          <a:bodyPr wrap="square" rtlCol="0" anchor="ctr">
            <a:spAutoFit/>
          </a:bodyPr>
          <a:lstStyle/>
          <a:p>
            <a:pPr algn="ctr">
              <a:spcBef>
                <a:spcPts val="600"/>
              </a:spcBef>
            </a:pPr>
            <a:fld id="{75C7898C-BA7D-4DD1-B648-10E044C0935B}" type="slidenum">
              <a:rPr lang="es-CO" sz="800" smtClean="0">
                <a:solidFill>
                  <a:schemeClr val="tx1"/>
                </a:solidFill>
              </a:rPr>
              <a:pPr algn="ctr">
                <a:spcBef>
                  <a:spcPts val="600"/>
                </a:spcBef>
              </a:pPr>
              <a:t>‹#›</a:t>
            </a:fld>
            <a:endParaRPr lang="es-CO" sz="800">
              <a:solidFill>
                <a:schemeClr val="tx1"/>
              </a:solidFill>
            </a:endParaRPr>
          </a:p>
        </p:txBody>
      </p:sp>
      <p:sp>
        <p:nvSpPr>
          <p:cNvPr id="25" name="Text Placeholder 4">
            <a:extLst>
              <a:ext uri="{FF2B5EF4-FFF2-40B4-BE49-F238E27FC236}">
                <a16:creationId xmlns:a16="http://schemas.microsoft.com/office/drawing/2014/main" id="{CA56FE95-93C7-4A51-9F66-75D544CF248E}"/>
              </a:ext>
            </a:extLst>
          </p:cNvPr>
          <p:cNvSpPr>
            <a:spLocks noGrp="1"/>
          </p:cNvSpPr>
          <p:nvPr>
            <p:ph type="body" sz="quarter" idx="12" hasCustomPrompt="1"/>
          </p:nvPr>
        </p:nvSpPr>
        <p:spPr>
          <a:xfrm>
            <a:off x="6475846" y="2638718"/>
            <a:ext cx="4791074" cy="3124200"/>
          </a:xfrm>
          <a:prstGeom prst="rect">
            <a:avLst/>
          </a:prstGeom>
        </p:spPr>
        <p:txBody>
          <a:bodyPr anchor="ctr">
            <a:normAutofit/>
          </a:bodyPr>
          <a:lstStyle>
            <a:lvl1pPr marL="0" indent="0" algn="ctr">
              <a:lnSpc>
                <a:spcPct val="100000"/>
              </a:lnSpc>
              <a:spcBef>
                <a:spcPts val="600"/>
              </a:spcBef>
              <a:buFont typeface="Arial" panose="020B0604020202020204" pitchFamily="34" charset="0"/>
              <a:buNone/>
              <a:defRPr sz="1800">
                <a:solidFill>
                  <a:schemeClr val="tx1"/>
                </a:solidFill>
                <a:latin typeface="Work Sans" panose="00000500000000000000" pitchFamily="2" charset="0"/>
              </a:defRPr>
            </a:lvl1pPr>
            <a:lvl2pPr marL="457200" indent="0">
              <a:buNone/>
              <a:defRPr/>
            </a:lvl2pPr>
            <a:lvl3pPr marL="914400" indent="0">
              <a:buNone/>
              <a:defRPr/>
            </a:lvl3pPr>
            <a:lvl4pPr marL="1371600" indent="0">
              <a:buNone/>
              <a:defRPr/>
            </a:lvl4pPr>
            <a:lvl5pPr marL="1828800" indent="0">
              <a:buNone/>
              <a:defRPr/>
            </a:lvl5pPr>
          </a:lstStyle>
          <a:p>
            <a:pPr lvl="0"/>
            <a:r>
              <a:rPr lang="es-CO" noProof="0"/>
              <a:t>Texto corto en tamaño mínimo de 18 puntos negro.</a:t>
            </a:r>
          </a:p>
        </p:txBody>
      </p:sp>
      <p:sp>
        <p:nvSpPr>
          <p:cNvPr id="9" name="TextBox 8">
            <a:extLst>
              <a:ext uri="{FF2B5EF4-FFF2-40B4-BE49-F238E27FC236}">
                <a16:creationId xmlns:a16="http://schemas.microsoft.com/office/drawing/2014/main" id="{CDC57616-4479-4B60-9F6E-9BCD35FAC535}"/>
              </a:ext>
            </a:extLst>
          </p:cNvPr>
          <p:cNvSpPr txBox="1"/>
          <p:nvPr userDrawn="1"/>
        </p:nvSpPr>
        <p:spPr>
          <a:xfrm>
            <a:off x="11617325" y="266928"/>
            <a:ext cx="361950" cy="215444"/>
          </a:xfrm>
          <a:prstGeom prst="rect">
            <a:avLst/>
          </a:prstGeom>
          <a:noFill/>
        </p:spPr>
        <p:txBody>
          <a:bodyPr wrap="square" rtlCol="0" anchor="ctr">
            <a:spAutoFit/>
          </a:bodyPr>
          <a:lstStyle/>
          <a:p>
            <a:pPr algn="ctr">
              <a:spcBef>
                <a:spcPts val="600"/>
              </a:spcBef>
            </a:pPr>
            <a:fld id="{75C7898C-BA7D-4DD1-B648-10E044C0935B}" type="slidenum">
              <a:rPr lang="es-CO" sz="800" smtClean="0">
                <a:solidFill>
                  <a:schemeClr val="tx1"/>
                </a:solidFill>
              </a:rPr>
              <a:pPr algn="ctr">
                <a:spcBef>
                  <a:spcPts val="600"/>
                </a:spcBef>
              </a:pPr>
              <a:t>‹#›</a:t>
            </a:fld>
            <a:endParaRPr lang="es-CO" sz="800">
              <a:solidFill>
                <a:schemeClr val="tx1"/>
              </a:solidFill>
            </a:endParaRPr>
          </a:p>
        </p:txBody>
      </p:sp>
      <p:pic>
        <p:nvPicPr>
          <p:cNvPr id="10" name="Graphic 9">
            <a:extLst>
              <a:ext uri="{FF2B5EF4-FFF2-40B4-BE49-F238E27FC236}">
                <a16:creationId xmlns:a16="http://schemas.microsoft.com/office/drawing/2014/main" id="{BC9B5669-43FE-4261-931E-E917E174A90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359019" y="6351560"/>
            <a:ext cx="1832981" cy="321888"/>
          </a:xfrm>
          <a:prstGeom prst="rect">
            <a:avLst/>
          </a:prstGeom>
        </p:spPr>
      </p:pic>
      <p:sp>
        <p:nvSpPr>
          <p:cNvPr id="11" name="Text Placeholder 10">
            <a:extLst>
              <a:ext uri="{FF2B5EF4-FFF2-40B4-BE49-F238E27FC236}">
                <a16:creationId xmlns:a16="http://schemas.microsoft.com/office/drawing/2014/main" id="{E5DA9AF8-24EC-4703-A2A1-A94045974DFA}"/>
              </a:ext>
            </a:extLst>
          </p:cNvPr>
          <p:cNvSpPr>
            <a:spLocks noGrp="1"/>
          </p:cNvSpPr>
          <p:nvPr>
            <p:ph type="body" sz="quarter" idx="14" hasCustomPrompt="1"/>
          </p:nvPr>
        </p:nvSpPr>
        <p:spPr>
          <a:xfrm>
            <a:off x="473075" y="234950"/>
            <a:ext cx="10709275" cy="279400"/>
          </a:xfrm>
          <a:prstGeom prst="rect">
            <a:avLst/>
          </a:prstGeom>
        </p:spPr>
        <p:txBody>
          <a:bodyPr anchor="ctr">
            <a:normAutofit/>
          </a:bodyPr>
          <a:lstStyle>
            <a:lvl1pPr marL="0" indent="0">
              <a:lnSpc>
                <a:spcPct val="100000"/>
              </a:lnSpc>
              <a:spcBef>
                <a:spcPts val="0"/>
              </a:spcBef>
              <a:buNone/>
              <a:defRPr sz="800">
                <a:solidFill>
                  <a:schemeClr val="tx1"/>
                </a:solidFill>
                <a:latin typeface="Work Sans" panose="00000500000000000000" pitchFamily="2" charset="0"/>
              </a:defRPr>
            </a:lvl1pPr>
            <a:lvl2pPr marL="0" indent="0">
              <a:lnSpc>
                <a:spcPct val="100000"/>
              </a:lnSpc>
              <a:spcBef>
                <a:spcPts val="0"/>
              </a:spcBef>
              <a:buNone/>
              <a:defRPr sz="1600">
                <a:solidFill>
                  <a:schemeClr val="bg1"/>
                </a:solidFill>
              </a:defRPr>
            </a:lvl2pPr>
            <a:lvl3pPr marL="0" indent="0">
              <a:lnSpc>
                <a:spcPct val="100000"/>
              </a:lnSpc>
              <a:spcBef>
                <a:spcPts val="0"/>
              </a:spcBef>
              <a:buNone/>
              <a:defRPr sz="1600">
                <a:solidFill>
                  <a:schemeClr val="bg1"/>
                </a:solidFill>
              </a:defRPr>
            </a:lvl3pPr>
            <a:lvl4pPr marL="0" indent="0">
              <a:lnSpc>
                <a:spcPct val="100000"/>
              </a:lnSpc>
              <a:spcBef>
                <a:spcPts val="0"/>
              </a:spcBef>
              <a:buNone/>
              <a:defRPr sz="1600">
                <a:solidFill>
                  <a:schemeClr val="bg1"/>
                </a:solidFill>
              </a:defRPr>
            </a:lvl4pPr>
            <a:lvl5pPr marL="0" indent="0">
              <a:lnSpc>
                <a:spcPct val="100000"/>
              </a:lnSpc>
              <a:spcBef>
                <a:spcPts val="0"/>
              </a:spcBef>
              <a:buNone/>
              <a:defRPr sz="1600">
                <a:solidFill>
                  <a:schemeClr val="bg1"/>
                </a:solidFill>
              </a:defRPr>
            </a:lvl5pPr>
          </a:lstStyle>
          <a:p>
            <a:pPr lvl="0"/>
            <a:r>
              <a:rPr lang="es-ES" noProof="0"/>
              <a:t>Documento CONPES: Política Nacional para la Transformación Digital </a:t>
            </a:r>
            <a:r>
              <a:rPr lang="es-CO" noProof="0"/>
              <a:t>		DNP - Departamento Nacional de Planeación	Versión Borrador 24 de mayo de 2019		</a:t>
            </a:r>
          </a:p>
        </p:txBody>
      </p:sp>
      <p:pic>
        <p:nvPicPr>
          <p:cNvPr id="2" name="Imagen 1" descr="Texto&#10;&#10;Descripción generada automáticamente">
            <a:extLst>
              <a:ext uri="{FF2B5EF4-FFF2-40B4-BE49-F238E27FC236}">
                <a16:creationId xmlns:a16="http://schemas.microsoft.com/office/drawing/2014/main" id="{0B148C40-6FD8-DA13-F26A-7CB8AB21C333}"/>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0351481" y="6352484"/>
            <a:ext cx="1840519" cy="320040"/>
          </a:xfrm>
          <a:prstGeom prst="rect">
            <a:avLst/>
          </a:prstGeom>
        </p:spPr>
      </p:pic>
    </p:spTree>
    <p:extLst>
      <p:ext uri="{BB962C8B-B14F-4D97-AF65-F5344CB8AC3E}">
        <p14:creationId xmlns:p14="http://schemas.microsoft.com/office/powerpoint/2010/main" val="36662575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ortada Capítulo">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A367EC2A-18D1-976B-3CCC-5E224F50D437}"/>
              </a:ext>
            </a:extLst>
          </p:cNvPr>
          <p:cNvSpPr txBox="1"/>
          <p:nvPr userDrawn="1"/>
        </p:nvSpPr>
        <p:spPr>
          <a:xfrm>
            <a:off x="1559040" y="1896554"/>
            <a:ext cx="3461533" cy="646331"/>
          </a:xfrm>
          <a:prstGeom prst="rect">
            <a:avLst/>
          </a:prstGeom>
          <a:noFill/>
        </p:spPr>
        <p:txBody>
          <a:bodyPr wrap="square" rtlCol="0">
            <a:spAutoFit/>
          </a:bodyPr>
          <a:lstStyle/>
          <a:p>
            <a:pPr algn="l"/>
            <a:r>
              <a:rPr lang="es-CO" sz="3600" b="1">
                <a:solidFill>
                  <a:srgbClr val="4D4D4D"/>
                </a:solidFill>
                <a:latin typeface="Verdana" panose="020B0604030504040204" pitchFamily="34" charset="0"/>
                <a:ea typeface="Verdana" panose="020B0604030504040204" pitchFamily="34" charset="0"/>
              </a:rPr>
              <a:t>CONTENIDO</a:t>
            </a:r>
          </a:p>
        </p:txBody>
      </p:sp>
      <p:sp>
        <p:nvSpPr>
          <p:cNvPr id="25" name="Google Shape;51;p8">
            <a:extLst>
              <a:ext uri="{FF2B5EF4-FFF2-40B4-BE49-F238E27FC236}">
                <a16:creationId xmlns:a16="http://schemas.microsoft.com/office/drawing/2014/main" id="{A8ED15DF-07B7-FF25-EBB6-647FFDA54685}"/>
              </a:ext>
            </a:extLst>
          </p:cNvPr>
          <p:cNvSpPr txBox="1">
            <a:spLocks noGrp="1"/>
          </p:cNvSpPr>
          <p:nvPr userDrawn="1">
            <p:ph type="body" idx="2"/>
          </p:nvPr>
        </p:nvSpPr>
        <p:spPr>
          <a:xfrm>
            <a:off x="5178100" y="3259278"/>
            <a:ext cx="2344490" cy="640080"/>
          </a:xfrm>
          <a:prstGeom prst="rect">
            <a:avLst/>
          </a:prstGeom>
          <a:noFill/>
          <a:ln>
            <a:noFill/>
          </a:ln>
        </p:spPr>
        <p:txBody>
          <a:bodyPr spcFirstLastPara="1" wrap="square" lIns="0" tIns="0" rIns="0" bIns="0" anchor="ctr" anchorCtr="0"/>
          <a:lstStyle>
            <a:lvl1pPr marL="0" lvl="0" indent="-228600" algn="l">
              <a:lnSpc>
                <a:spcPct val="90000"/>
              </a:lnSpc>
              <a:spcBef>
                <a:spcPts val="0"/>
              </a:spcBef>
              <a:spcAft>
                <a:spcPts val="0"/>
              </a:spcAft>
              <a:buClr>
                <a:srgbClr val="0054BC"/>
              </a:buClr>
              <a:buSzPts val="1000"/>
              <a:buNone/>
              <a:defRPr sz="1000">
                <a:solidFill>
                  <a:schemeClr val="tx1">
                    <a:lumMod val="50000"/>
                    <a:lumOff val="50000"/>
                  </a:schemeClr>
                </a:solidFill>
                <a:latin typeface="Verdana" panose="020B0604030504040204" pitchFamily="34" charset="0"/>
                <a:ea typeface="Verdana" panose="020B0604030504040204" pitchFamily="34" charset="0"/>
              </a:defRPr>
            </a:lvl1pPr>
            <a:lvl2pPr marL="914400" lvl="1" indent="-292100" algn="l">
              <a:lnSpc>
                <a:spcPct val="90000"/>
              </a:lnSpc>
              <a:spcBef>
                <a:spcPts val="400"/>
              </a:spcBef>
              <a:spcAft>
                <a:spcPts val="0"/>
              </a:spcAft>
              <a:buClr>
                <a:srgbClr val="0054BC"/>
              </a:buClr>
              <a:buSzPts val="1000"/>
              <a:buChar char="•"/>
              <a:defRPr sz="1000">
                <a:solidFill>
                  <a:srgbClr val="0054BC"/>
                </a:solidFill>
              </a:defRPr>
            </a:lvl2pPr>
            <a:lvl3pPr marL="1371600" lvl="2" indent="-292100" algn="l">
              <a:lnSpc>
                <a:spcPct val="90000"/>
              </a:lnSpc>
              <a:spcBef>
                <a:spcPts val="400"/>
              </a:spcBef>
              <a:spcAft>
                <a:spcPts val="0"/>
              </a:spcAft>
              <a:buClr>
                <a:srgbClr val="0054BC"/>
              </a:buClr>
              <a:buSzPts val="1000"/>
              <a:buChar char="•"/>
              <a:defRPr sz="1000">
                <a:solidFill>
                  <a:srgbClr val="0054BC"/>
                </a:solidFill>
              </a:defRPr>
            </a:lvl3pPr>
            <a:lvl4pPr marL="1828800" lvl="3" indent="-292100" algn="l">
              <a:lnSpc>
                <a:spcPct val="90000"/>
              </a:lnSpc>
              <a:spcBef>
                <a:spcPts val="400"/>
              </a:spcBef>
              <a:spcAft>
                <a:spcPts val="0"/>
              </a:spcAft>
              <a:buClr>
                <a:srgbClr val="0054BC"/>
              </a:buClr>
              <a:buSzPts val="1000"/>
              <a:buChar char="•"/>
              <a:defRPr sz="1000">
                <a:solidFill>
                  <a:srgbClr val="0054BC"/>
                </a:solidFill>
              </a:defRPr>
            </a:lvl4pPr>
            <a:lvl5pPr marL="2286000" lvl="4" indent="-292100" algn="l">
              <a:lnSpc>
                <a:spcPct val="90000"/>
              </a:lnSpc>
              <a:spcBef>
                <a:spcPts val="400"/>
              </a:spcBef>
              <a:spcAft>
                <a:spcPts val="0"/>
              </a:spcAft>
              <a:buClr>
                <a:srgbClr val="0054BC"/>
              </a:buClr>
              <a:buSzPts val="1000"/>
              <a:buChar char="•"/>
              <a:defRPr sz="1000">
                <a:solidFill>
                  <a:srgbClr val="0054BC"/>
                </a:solidFill>
              </a:defRPr>
            </a:lvl5pPr>
            <a:lvl6pPr marL="2743200" lvl="5" indent="-292100" algn="l">
              <a:lnSpc>
                <a:spcPct val="90000"/>
              </a:lnSpc>
              <a:spcBef>
                <a:spcPts val="400"/>
              </a:spcBef>
              <a:spcAft>
                <a:spcPts val="0"/>
              </a:spcAft>
              <a:buClr>
                <a:srgbClr val="0054BC"/>
              </a:buClr>
              <a:buSzPts val="1000"/>
              <a:buChar char="•"/>
              <a:defRPr sz="1000">
                <a:solidFill>
                  <a:srgbClr val="0054BC"/>
                </a:solidFill>
              </a:defRPr>
            </a:lvl6pPr>
            <a:lvl7pPr marL="3200400" lvl="6" indent="-292100" algn="l">
              <a:lnSpc>
                <a:spcPct val="90000"/>
              </a:lnSpc>
              <a:spcBef>
                <a:spcPts val="400"/>
              </a:spcBef>
              <a:spcAft>
                <a:spcPts val="0"/>
              </a:spcAft>
              <a:buClr>
                <a:srgbClr val="0054BC"/>
              </a:buClr>
              <a:buSzPts val="1000"/>
              <a:buChar char="•"/>
              <a:defRPr sz="1000">
                <a:solidFill>
                  <a:srgbClr val="0054BC"/>
                </a:solidFill>
              </a:defRPr>
            </a:lvl7pPr>
            <a:lvl8pPr marL="3657600" lvl="7" indent="-292100" algn="l">
              <a:lnSpc>
                <a:spcPct val="90000"/>
              </a:lnSpc>
              <a:spcBef>
                <a:spcPts val="400"/>
              </a:spcBef>
              <a:spcAft>
                <a:spcPts val="0"/>
              </a:spcAft>
              <a:buClr>
                <a:srgbClr val="0054BC"/>
              </a:buClr>
              <a:buSzPts val="1000"/>
              <a:buChar char="•"/>
              <a:defRPr sz="1000">
                <a:solidFill>
                  <a:srgbClr val="0054BC"/>
                </a:solidFill>
              </a:defRPr>
            </a:lvl8pPr>
            <a:lvl9pPr marL="4114800" lvl="8" indent="-292100" algn="l">
              <a:lnSpc>
                <a:spcPct val="90000"/>
              </a:lnSpc>
              <a:spcBef>
                <a:spcPts val="400"/>
              </a:spcBef>
              <a:spcAft>
                <a:spcPts val="0"/>
              </a:spcAft>
              <a:buClr>
                <a:srgbClr val="0054BC"/>
              </a:buClr>
              <a:buSzPts val="1000"/>
              <a:buChar char="•"/>
              <a:defRPr sz="1000">
                <a:solidFill>
                  <a:srgbClr val="0054BC"/>
                </a:solidFill>
              </a:defRPr>
            </a:lvl9pPr>
          </a:lstStyle>
          <a:p>
            <a:endParaRPr/>
          </a:p>
        </p:txBody>
      </p:sp>
      <p:sp>
        <p:nvSpPr>
          <p:cNvPr id="47" name="Google Shape;51;p8">
            <a:extLst>
              <a:ext uri="{FF2B5EF4-FFF2-40B4-BE49-F238E27FC236}">
                <a16:creationId xmlns:a16="http://schemas.microsoft.com/office/drawing/2014/main" id="{C62BBDC7-53CD-0972-3187-05869E0F2202}"/>
              </a:ext>
            </a:extLst>
          </p:cNvPr>
          <p:cNvSpPr txBox="1">
            <a:spLocks noGrp="1"/>
          </p:cNvSpPr>
          <p:nvPr>
            <p:ph type="body" idx="10"/>
          </p:nvPr>
        </p:nvSpPr>
        <p:spPr>
          <a:xfrm>
            <a:off x="5178100" y="4013833"/>
            <a:ext cx="2344490" cy="640080"/>
          </a:xfrm>
          <a:prstGeom prst="rect">
            <a:avLst/>
          </a:prstGeom>
          <a:noFill/>
          <a:ln>
            <a:noFill/>
          </a:ln>
        </p:spPr>
        <p:txBody>
          <a:bodyPr spcFirstLastPara="1" wrap="square" lIns="0" tIns="0" rIns="0" bIns="0" anchor="ctr" anchorCtr="0"/>
          <a:lstStyle>
            <a:lvl1pPr marL="0" lvl="0" indent="-228600" algn="l">
              <a:lnSpc>
                <a:spcPct val="90000"/>
              </a:lnSpc>
              <a:spcBef>
                <a:spcPts val="0"/>
              </a:spcBef>
              <a:spcAft>
                <a:spcPts val="0"/>
              </a:spcAft>
              <a:buClr>
                <a:srgbClr val="0054BC"/>
              </a:buClr>
              <a:buSzPts val="1000"/>
              <a:buNone/>
              <a:defRPr sz="1000">
                <a:solidFill>
                  <a:schemeClr val="tx1">
                    <a:lumMod val="50000"/>
                    <a:lumOff val="50000"/>
                  </a:schemeClr>
                </a:solidFill>
                <a:latin typeface="Verdana" panose="020B0604030504040204" pitchFamily="34" charset="0"/>
                <a:ea typeface="Verdana" panose="020B0604030504040204" pitchFamily="34" charset="0"/>
              </a:defRPr>
            </a:lvl1pPr>
            <a:lvl2pPr marL="914400" lvl="1" indent="-292100" algn="l">
              <a:lnSpc>
                <a:spcPct val="90000"/>
              </a:lnSpc>
              <a:spcBef>
                <a:spcPts val="400"/>
              </a:spcBef>
              <a:spcAft>
                <a:spcPts val="0"/>
              </a:spcAft>
              <a:buClr>
                <a:srgbClr val="0054BC"/>
              </a:buClr>
              <a:buSzPts val="1000"/>
              <a:buChar char="•"/>
              <a:defRPr sz="1000">
                <a:solidFill>
                  <a:srgbClr val="0054BC"/>
                </a:solidFill>
              </a:defRPr>
            </a:lvl2pPr>
            <a:lvl3pPr marL="1371600" lvl="2" indent="-292100" algn="l">
              <a:lnSpc>
                <a:spcPct val="90000"/>
              </a:lnSpc>
              <a:spcBef>
                <a:spcPts val="400"/>
              </a:spcBef>
              <a:spcAft>
                <a:spcPts val="0"/>
              </a:spcAft>
              <a:buClr>
                <a:srgbClr val="0054BC"/>
              </a:buClr>
              <a:buSzPts val="1000"/>
              <a:buChar char="•"/>
              <a:defRPr sz="1000">
                <a:solidFill>
                  <a:srgbClr val="0054BC"/>
                </a:solidFill>
              </a:defRPr>
            </a:lvl3pPr>
            <a:lvl4pPr marL="1828800" lvl="3" indent="-292100" algn="l">
              <a:lnSpc>
                <a:spcPct val="90000"/>
              </a:lnSpc>
              <a:spcBef>
                <a:spcPts val="400"/>
              </a:spcBef>
              <a:spcAft>
                <a:spcPts val="0"/>
              </a:spcAft>
              <a:buClr>
                <a:srgbClr val="0054BC"/>
              </a:buClr>
              <a:buSzPts val="1000"/>
              <a:buChar char="•"/>
              <a:defRPr sz="1000">
                <a:solidFill>
                  <a:srgbClr val="0054BC"/>
                </a:solidFill>
              </a:defRPr>
            </a:lvl4pPr>
            <a:lvl5pPr marL="2286000" lvl="4" indent="-292100" algn="l">
              <a:lnSpc>
                <a:spcPct val="90000"/>
              </a:lnSpc>
              <a:spcBef>
                <a:spcPts val="400"/>
              </a:spcBef>
              <a:spcAft>
                <a:spcPts val="0"/>
              </a:spcAft>
              <a:buClr>
                <a:srgbClr val="0054BC"/>
              </a:buClr>
              <a:buSzPts val="1000"/>
              <a:buChar char="•"/>
              <a:defRPr sz="1000">
                <a:solidFill>
                  <a:srgbClr val="0054BC"/>
                </a:solidFill>
              </a:defRPr>
            </a:lvl5pPr>
            <a:lvl6pPr marL="2743200" lvl="5" indent="-292100" algn="l">
              <a:lnSpc>
                <a:spcPct val="90000"/>
              </a:lnSpc>
              <a:spcBef>
                <a:spcPts val="400"/>
              </a:spcBef>
              <a:spcAft>
                <a:spcPts val="0"/>
              </a:spcAft>
              <a:buClr>
                <a:srgbClr val="0054BC"/>
              </a:buClr>
              <a:buSzPts val="1000"/>
              <a:buChar char="•"/>
              <a:defRPr sz="1000">
                <a:solidFill>
                  <a:srgbClr val="0054BC"/>
                </a:solidFill>
              </a:defRPr>
            </a:lvl6pPr>
            <a:lvl7pPr marL="3200400" lvl="6" indent="-292100" algn="l">
              <a:lnSpc>
                <a:spcPct val="90000"/>
              </a:lnSpc>
              <a:spcBef>
                <a:spcPts val="400"/>
              </a:spcBef>
              <a:spcAft>
                <a:spcPts val="0"/>
              </a:spcAft>
              <a:buClr>
                <a:srgbClr val="0054BC"/>
              </a:buClr>
              <a:buSzPts val="1000"/>
              <a:buChar char="•"/>
              <a:defRPr sz="1000">
                <a:solidFill>
                  <a:srgbClr val="0054BC"/>
                </a:solidFill>
              </a:defRPr>
            </a:lvl7pPr>
            <a:lvl8pPr marL="3657600" lvl="7" indent="-292100" algn="l">
              <a:lnSpc>
                <a:spcPct val="90000"/>
              </a:lnSpc>
              <a:spcBef>
                <a:spcPts val="400"/>
              </a:spcBef>
              <a:spcAft>
                <a:spcPts val="0"/>
              </a:spcAft>
              <a:buClr>
                <a:srgbClr val="0054BC"/>
              </a:buClr>
              <a:buSzPts val="1000"/>
              <a:buChar char="•"/>
              <a:defRPr sz="1000">
                <a:solidFill>
                  <a:srgbClr val="0054BC"/>
                </a:solidFill>
              </a:defRPr>
            </a:lvl8pPr>
            <a:lvl9pPr marL="4114800" lvl="8" indent="-292100" algn="l">
              <a:lnSpc>
                <a:spcPct val="90000"/>
              </a:lnSpc>
              <a:spcBef>
                <a:spcPts val="400"/>
              </a:spcBef>
              <a:spcAft>
                <a:spcPts val="0"/>
              </a:spcAft>
              <a:buClr>
                <a:srgbClr val="0054BC"/>
              </a:buClr>
              <a:buSzPts val="1000"/>
              <a:buChar char="•"/>
              <a:defRPr sz="1000">
                <a:solidFill>
                  <a:srgbClr val="0054BC"/>
                </a:solidFill>
              </a:defRPr>
            </a:lvl9pPr>
          </a:lstStyle>
          <a:p>
            <a:endParaRPr/>
          </a:p>
        </p:txBody>
      </p:sp>
      <p:sp>
        <p:nvSpPr>
          <p:cNvPr id="49" name="Google Shape;51;p8">
            <a:extLst>
              <a:ext uri="{FF2B5EF4-FFF2-40B4-BE49-F238E27FC236}">
                <a16:creationId xmlns:a16="http://schemas.microsoft.com/office/drawing/2014/main" id="{F8847280-4072-F527-A6E0-3EF45AE1FB7E}"/>
              </a:ext>
            </a:extLst>
          </p:cNvPr>
          <p:cNvSpPr txBox="1">
            <a:spLocks noGrp="1"/>
          </p:cNvSpPr>
          <p:nvPr>
            <p:ph type="body" idx="11"/>
          </p:nvPr>
        </p:nvSpPr>
        <p:spPr>
          <a:xfrm>
            <a:off x="5178100" y="4755806"/>
            <a:ext cx="2344490" cy="640080"/>
          </a:xfrm>
          <a:prstGeom prst="rect">
            <a:avLst/>
          </a:prstGeom>
          <a:noFill/>
          <a:ln>
            <a:noFill/>
          </a:ln>
        </p:spPr>
        <p:txBody>
          <a:bodyPr spcFirstLastPara="1" wrap="square" lIns="0" tIns="0" rIns="0" bIns="0" anchor="ctr" anchorCtr="0"/>
          <a:lstStyle>
            <a:lvl1pPr marL="0" lvl="0" indent="-228600" algn="l">
              <a:lnSpc>
                <a:spcPct val="90000"/>
              </a:lnSpc>
              <a:spcBef>
                <a:spcPts val="0"/>
              </a:spcBef>
              <a:spcAft>
                <a:spcPts val="0"/>
              </a:spcAft>
              <a:buClr>
                <a:srgbClr val="0054BC"/>
              </a:buClr>
              <a:buSzPts val="1000"/>
              <a:buNone/>
              <a:defRPr sz="1000">
                <a:solidFill>
                  <a:schemeClr val="tx1">
                    <a:lumMod val="50000"/>
                    <a:lumOff val="50000"/>
                  </a:schemeClr>
                </a:solidFill>
                <a:latin typeface="Verdana" panose="020B0604030504040204" pitchFamily="34" charset="0"/>
                <a:ea typeface="Verdana" panose="020B0604030504040204" pitchFamily="34" charset="0"/>
              </a:defRPr>
            </a:lvl1pPr>
            <a:lvl2pPr marL="914400" lvl="1" indent="-292100" algn="l">
              <a:lnSpc>
                <a:spcPct val="90000"/>
              </a:lnSpc>
              <a:spcBef>
                <a:spcPts val="400"/>
              </a:spcBef>
              <a:spcAft>
                <a:spcPts val="0"/>
              </a:spcAft>
              <a:buClr>
                <a:srgbClr val="0054BC"/>
              </a:buClr>
              <a:buSzPts val="1000"/>
              <a:buChar char="•"/>
              <a:defRPr sz="1000">
                <a:solidFill>
                  <a:srgbClr val="0054BC"/>
                </a:solidFill>
              </a:defRPr>
            </a:lvl2pPr>
            <a:lvl3pPr marL="1371600" lvl="2" indent="-292100" algn="l">
              <a:lnSpc>
                <a:spcPct val="90000"/>
              </a:lnSpc>
              <a:spcBef>
                <a:spcPts val="400"/>
              </a:spcBef>
              <a:spcAft>
                <a:spcPts val="0"/>
              </a:spcAft>
              <a:buClr>
                <a:srgbClr val="0054BC"/>
              </a:buClr>
              <a:buSzPts val="1000"/>
              <a:buChar char="•"/>
              <a:defRPr sz="1000">
                <a:solidFill>
                  <a:srgbClr val="0054BC"/>
                </a:solidFill>
              </a:defRPr>
            </a:lvl3pPr>
            <a:lvl4pPr marL="1828800" lvl="3" indent="-292100" algn="l">
              <a:lnSpc>
                <a:spcPct val="90000"/>
              </a:lnSpc>
              <a:spcBef>
                <a:spcPts val="400"/>
              </a:spcBef>
              <a:spcAft>
                <a:spcPts val="0"/>
              </a:spcAft>
              <a:buClr>
                <a:srgbClr val="0054BC"/>
              </a:buClr>
              <a:buSzPts val="1000"/>
              <a:buChar char="•"/>
              <a:defRPr sz="1000">
                <a:solidFill>
                  <a:srgbClr val="0054BC"/>
                </a:solidFill>
              </a:defRPr>
            </a:lvl4pPr>
            <a:lvl5pPr marL="2286000" lvl="4" indent="-292100" algn="l">
              <a:lnSpc>
                <a:spcPct val="90000"/>
              </a:lnSpc>
              <a:spcBef>
                <a:spcPts val="400"/>
              </a:spcBef>
              <a:spcAft>
                <a:spcPts val="0"/>
              </a:spcAft>
              <a:buClr>
                <a:srgbClr val="0054BC"/>
              </a:buClr>
              <a:buSzPts val="1000"/>
              <a:buChar char="•"/>
              <a:defRPr sz="1000">
                <a:solidFill>
                  <a:srgbClr val="0054BC"/>
                </a:solidFill>
              </a:defRPr>
            </a:lvl5pPr>
            <a:lvl6pPr marL="2743200" lvl="5" indent="-292100" algn="l">
              <a:lnSpc>
                <a:spcPct val="90000"/>
              </a:lnSpc>
              <a:spcBef>
                <a:spcPts val="400"/>
              </a:spcBef>
              <a:spcAft>
                <a:spcPts val="0"/>
              </a:spcAft>
              <a:buClr>
                <a:srgbClr val="0054BC"/>
              </a:buClr>
              <a:buSzPts val="1000"/>
              <a:buChar char="•"/>
              <a:defRPr sz="1000">
                <a:solidFill>
                  <a:srgbClr val="0054BC"/>
                </a:solidFill>
              </a:defRPr>
            </a:lvl6pPr>
            <a:lvl7pPr marL="3200400" lvl="6" indent="-292100" algn="l">
              <a:lnSpc>
                <a:spcPct val="90000"/>
              </a:lnSpc>
              <a:spcBef>
                <a:spcPts val="400"/>
              </a:spcBef>
              <a:spcAft>
                <a:spcPts val="0"/>
              </a:spcAft>
              <a:buClr>
                <a:srgbClr val="0054BC"/>
              </a:buClr>
              <a:buSzPts val="1000"/>
              <a:buChar char="•"/>
              <a:defRPr sz="1000">
                <a:solidFill>
                  <a:srgbClr val="0054BC"/>
                </a:solidFill>
              </a:defRPr>
            </a:lvl7pPr>
            <a:lvl8pPr marL="3657600" lvl="7" indent="-292100" algn="l">
              <a:lnSpc>
                <a:spcPct val="90000"/>
              </a:lnSpc>
              <a:spcBef>
                <a:spcPts val="400"/>
              </a:spcBef>
              <a:spcAft>
                <a:spcPts val="0"/>
              </a:spcAft>
              <a:buClr>
                <a:srgbClr val="0054BC"/>
              </a:buClr>
              <a:buSzPts val="1000"/>
              <a:buChar char="•"/>
              <a:defRPr sz="1000">
                <a:solidFill>
                  <a:srgbClr val="0054BC"/>
                </a:solidFill>
              </a:defRPr>
            </a:lvl8pPr>
            <a:lvl9pPr marL="4114800" lvl="8" indent="-292100" algn="l">
              <a:lnSpc>
                <a:spcPct val="90000"/>
              </a:lnSpc>
              <a:spcBef>
                <a:spcPts val="400"/>
              </a:spcBef>
              <a:spcAft>
                <a:spcPts val="0"/>
              </a:spcAft>
              <a:buClr>
                <a:srgbClr val="0054BC"/>
              </a:buClr>
              <a:buSzPts val="1000"/>
              <a:buChar char="•"/>
              <a:defRPr sz="1000">
                <a:solidFill>
                  <a:srgbClr val="0054BC"/>
                </a:solidFill>
              </a:defRPr>
            </a:lvl9pPr>
          </a:lstStyle>
          <a:p>
            <a:endParaRPr/>
          </a:p>
        </p:txBody>
      </p:sp>
      <p:sp>
        <p:nvSpPr>
          <p:cNvPr id="51" name="Google Shape;51;p8">
            <a:extLst>
              <a:ext uri="{FF2B5EF4-FFF2-40B4-BE49-F238E27FC236}">
                <a16:creationId xmlns:a16="http://schemas.microsoft.com/office/drawing/2014/main" id="{AE1512C1-8450-21E0-10CE-2365A5B01304}"/>
              </a:ext>
            </a:extLst>
          </p:cNvPr>
          <p:cNvSpPr txBox="1">
            <a:spLocks noGrp="1"/>
          </p:cNvSpPr>
          <p:nvPr>
            <p:ph type="body" idx="12"/>
          </p:nvPr>
        </p:nvSpPr>
        <p:spPr>
          <a:xfrm>
            <a:off x="5178100" y="5497779"/>
            <a:ext cx="2344490" cy="640080"/>
          </a:xfrm>
          <a:prstGeom prst="rect">
            <a:avLst/>
          </a:prstGeom>
          <a:noFill/>
          <a:ln>
            <a:noFill/>
          </a:ln>
        </p:spPr>
        <p:txBody>
          <a:bodyPr spcFirstLastPara="1" wrap="square" lIns="0" tIns="0" rIns="0" bIns="0" anchor="ctr" anchorCtr="0"/>
          <a:lstStyle>
            <a:lvl1pPr marL="0" lvl="0" indent="-228600" algn="l">
              <a:lnSpc>
                <a:spcPct val="90000"/>
              </a:lnSpc>
              <a:spcBef>
                <a:spcPts val="0"/>
              </a:spcBef>
              <a:spcAft>
                <a:spcPts val="0"/>
              </a:spcAft>
              <a:buClr>
                <a:srgbClr val="0054BC"/>
              </a:buClr>
              <a:buSzPts val="1000"/>
              <a:buNone/>
              <a:defRPr sz="1000">
                <a:solidFill>
                  <a:schemeClr val="tx1">
                    <a:lumMod val="50000"/>
                    <a:lumOff val="50000"/>
                  </a:schemeClr>
                </a:solidFill>
                <a:latin typeface="Verdana" panose="020B0604030504040204" pitchFamily="34" charset="0"/>
                <a:ea typeface="Verdana" panose="020B0604030504040204" pitchFamily="34" charset="0"/>
              </a:defRPr>
            </a:lvl1pPr>
            <a:lvl2pPr marL="914400" lvl="1" indent="-292100" algn="l">
              <a:lnSpc>
                <a:spcPct val="90000"/>
              </a:lnSpc>
              <a:spcBef>
                <a:spcPts val="400"/>
              </a:spcBef>
              <a:spcAft>
                <a:spcPts val="0"/>
              </a:spcAft>
              <a:buClr>
                <a:srgbClr val="0054BC"/>
              </a:buClr>
              <a:buSzPts val="1000"/>
              <a:buChar char="•"/>
              <a:defRPr sz="1000">
                <a:solidFill>
                  <a:srgbClr val="0054BC"/>
                </a:solidFill>
              </a:defRPr>
            </a:lvl2pPr>
            <a:lvl3pPr marL="1371600" lvl="2" indent="-292100" algn="l">
              <a:lnSpc>
                <a:spcPct val="90000"/>
              </a:lnSpc>
              <a:spcBef>
                <a:spcPts val="400"/>
              </a:spcBef>
              <a:spcAft>
                <a:spcPts val="0"/>
              </a:spcAft>
              <a:buClr>
                <a:srgbClr val="0054BC"/>
              </a:buClr>
              <a:buSzPts val="1000"/>
              <a:buChar char="•"/>
              <a:defRPr sz="1000">
                <a:solidFill>
                  <a:srgbClr val="0054BC"/>
                </a:solidFill>
              </a:defRPr>
            </a:lvl3pPr>
            <a:lvl4pPr marL="1828800" lvl="3" indent="-292100" algn="l">
              <a:lnSpc>
                <a:spcPct val="90000"/>
              </a:lnSpc>
              <a:spcBef>
                <a:spcPts val="400"/>
              </a:spcBef>
              <a:spcAft>
                <a:spcPts val="0"/>
              </a:spcAft>
              <a:buClr>
                <a:srgbClr val="0054BC"/>
              </a:buClr>
              <a:buSzPts val="1000"/>
              <a:buChar char="•"/>
              <a:defRPr sz="1000">
                <a:solidFill>
                  <a:srgbClr val="0054BC"/>
                </a:solidFill>
              </a:defRPr>
            </a:lvl4pPr>
            <a:lvl5pPr marL="2286000" lvl="4" indent="-292100" algn="l">
              <a:lnSpc>
                <a:spcPct val="90000"/>
              </a:lnSpc>
              <a:spcBef>
                <a:spcPts val="400"/>
              </a:spcBef>
              <a:spcAft>
                <a:spcPts val="0"/>
              </a:spcAft>
              <a:buClr>
                <a:srgbClr val="0054BC"/>
              </a:buClr>
              <a:buSzPts val="1000"/>
              <a:buChar char="•"/>
              <a:defRPr sz="1000">
                <a:solidFill>
                  <a:srgbClr val="0054BC"/>
                </a:solidFill>
              </a:defRPr>
            </a:lvl5pPr>
            <a:lvl6pPr marL="2743200" lvl="5" indent="-292100" algn="l">
              <a:lnSpc>
                <a:spcPct val="90000"/>
              </a:lnSpc>
              <a:spcBef>
                <a:spcPts val="400"/>
              </a:spcBef>
              <a:spcAft>
                <a:spcPts val="0"/>
              </a:spcAft>
              <a:buClr>
                <a:srgbClr val="0054BC"/>
              </a:buClr>
              <a:buSzPts val="1000"/>
              <a:buChar char="•"/>
              <a:defRPr sz="1000">
                <a:solidFill>
                  <a:srgbClr val="0054BC"/>
                </a:solidFill>
              </a:defRPr>
            </a:lvl6pPr>
            <a:lvl7pPr marL="3200400" lvl="6" indent="-292100" algn="l">
              <a:lnSpc>
                <a:spcPct val="90000"/>
              </a:lnSpc>
              <a:spcBef>
                <a:spcPts val="400"/>
              </a:spcBef>
              <a:spcAft>
                <a:spcPts val="0"/>
              </a:spcAft>
              <a:buClr>
                <a:srgbClr val="0054BC"/>
              </a:buClr>
              <a:buSzPts val="1000"/>
              <a:buChar char="•"/>
              <a:defRPr sz="1000">
                <a:solidFill>
                  <a:srgbClr val="0054BC"/>
                </a:solidFill>
              </a:defRPr>
            </a:lvl7pPr>
            <a:lvl8pPr marL="3657600" lvl="7" indent="-292100" algn="l">
              <a:lnSpc>
                <a:spcPct val="90000"/>
              </a:lnSpc>
              <a:spcBef>
                <a:spcPts val="400"/>
              </a:spcBef>
              <a:spcAft>
                <a:spcPts val="0"/>
              </a:spcAft>
              <a:buClr>
                <a:srgbClr val="0054BC"/>
              </a:buClr>
              <a:buSzPts val="1000"/>
              <a:buChar char="•"/>
              <a:defRPr sz="1000">
                <a:solidFill>
                  <a:srgbClr val="0054BC"/>
                </a:solidFill>
              </a:defRPr>
            </a:lvl8pPr>
            <a:lvl9pPr marL="4114800" lvl="8" indent="-292100" algn="l">
              <a:lnSpc>
                <a:spcPct val="90000"/>
              </a:lnSpc>
              <a:spcBef>
                <a:spcPts val="400"/>
              </a:spcBef>
              <a:spcAft>
                <a:spcPts val="0"/>
              </a:spcAft>
              <a:buClr>
                <a:srgbClr val="0054BC"/>
              </a:buClr>
              <a:buSzPts val="1000"/>
              <a:buChar char="•"/>
              <a:defRPr sz="1000">
                <a:solidFill>
                  <a:srgbClr val="0054BC"/>
                </a:solidFill>
              </a:defRPr>
            </a:lvl9pPr>
          </a:lstStyle>
          <a:p>
            <a:endParaRPr/>
          </a:p>
        </p:txBody>
      </p:sp>
      <p:sp>
        <p:nvSpPr>
          <p:cNvPr id="53" name="Google Shape;51;p8">
            <a:extLst>
              <a:ext uri="{FF2B5EF4-FFF2-40B4-BE49-F238E27FC236}">
                <a16:creationId xmlns:a16="http://schemas.microsoft.com/office/drawing/2014/main" id="{F91B3B31-8ED2-B72B-F8BC-0B51035501D1}"/>
              </a:ext>
            </a:extLst>
          </p:cNvPr>
          <p:cNvSpPr txBox="1">
            <a:spLocks noGrp="1"/>
          </p:cNvSpPr>
          <p:nvPr>
            <p:ph type="body" idx="13"/>
          </p:nvPr>
        </p:nvSpPr>
        <p:spPr>
          <a:xfrm>
            <a:off x="8534042" y="3259278"/>
            <a:ext cx="2344490" cy="640080"/>
          </a:xfrm>
          <a:prstGeom prst="rect">
            <a:avLst/>
          </a:prstGeom>
          <a:noFill/>
          <a:ln>
            <a:noFill/>
          </a:ln>
        </p:spPr>
        <p:txBody>
          <a:bodyPr spcFirstLastPara="1" wrap="square" lIns="0" tIns="0" rIns="0" bIns="0" anchor="ctr" anchorCtr="0"/>
          <a:lstStyle>
            <a:lvl1pPr marL="0" lvl="0" indent="-228600" algn="l">
              <a:lnSpc>
                <a:spcPct val="90000"/>
              </a:lnSpc>
              <a:spcBef>
                <a:spcPts val="0"/>
              </a:spcBef>
              <a:spcAft>
                <a:spcPts val="0"/>
              </a:spcAft>
              <a:buClr>
                <a:srgbClr val="0054BC"/>
              </a:buClr>
              <a:buSzPts val="1000"/>
              <a:buNone/>
              <a:defRPr sz="1000">
                <a:solidFill>
                  <a:schemeClr val="tx1">
                    <a:lumMod val="50000"/>
                    <a:lumOff val="50000"/>
                  </a:schemeClr>
                </a:solidFill>
                <a:latin typeface="Verdana" panose="020B0604030504040204" pitchFamily="34" charset="0"/>
                <a:ea typeface="Verdana" panose="020B0604030504040204" pitchFamily="34" charset="0"/>
              </a:defRPr>
            </a:lvl1pPr>
            <a:lvl2pPr marL="914400" lvl="1" indent="-292100" algn="l">
              <a:lnSpc>
                <a:spcPct val="90000"/>
              </a:lnSpc>
              <a:spcBef>
                <a:spcPts val="400"/>
              </a:spcBef>
              <a:spcAft>
                <a:spcPts val="0"/>
              </a:spcAft>
              <a:buClr>
                <a:srgbClr val="0054BC"/>
              </a:buClr>
              <a:buSzPts val="1000"/>
              <a:buChar char="•"/>
              <a:defRPr sz="1000">
                <a:solidFill>
                  <a:srgbClr val="0054BC"/>
                </a:solidFill>
              </a:defRPr>
            </a:lvl2pPr>
            <a:lvl3pPr marL="1371600" lvl="2" indent="-292100" algn="l">
              <a:lnSpc>
                <a:spcPct val="90000"/>
              </a:lnSpc>
              <a:spcBef>
                <a:spcPts val="400"/>
              </a:spcBef>
              <a:spcAft>
                <a:spcPts val="0"/>
              </a:spcAft>
              <a:buClr>
                <a:srgbClr val="0054BC"/>
              </a:buClr>
              <a:buSzPts val="1000"/>
              <a:buChar char="•"/>
              <a:defRPr sz="1000">
                <a:solidFill>
                  <a:srgbClr val="0054BC"/>
                </a:solidFill>
              </a:defRPr>
            </a:lvl3pPr>
            <a:lvl4pPr marL="1828800" lvl="3" indent="-292100" algn="l">
              <a:lnSpc>
                <a:spcPct val="90000"/>
              </a:lnSpc>
              <a:spcBef>
                <a:spcPts val="400"/>
              </a:spcBef>
              <a:spcAft>
                <a:spcPts val="0"/>
              </a:spcAft>
              <a:buClr>
                <a:srgbClr val="0054BC"/>
              </a:buClr>
              <a:buSzPts val="1000"/>
              <a:buChar char="•"/>
              <a:defRPr sz="1000">
                <a:solidFill>
                  <a:srgbClr val="0054BC"/>
                </a:solidFill>
              </a:defRPr>
            </a:lvl4pPr>
            <a:lvl5pPr marL="2286000" lvl="4" indent="-292100" algn="l">
              <a:lnSpc>
                <a:spcPct val="90000"/>
              </a:lnSpc>
              <a:spcBef>
                <a:spcPts val="400"/>
              </a:spcBef>
              <a:spcAft>
                <a:spcPts val="0"/>
              </a:spcAft>
              <a:buClr>
                <a:srgbClr val="0054BC"/>
              </a:buClr>
              <a:buSzPts val="1000"/>
              <a:buChar char="•"/>
              <a:defRPr sz="1000">
                <a:solidFill>
                  <a:srgbClr val="0054BC"/>
                </a:solidFill>
              </a:defRPr>
            </a:lvl5pPr>
            <a:lvl6pPr marL="2743200" lvl="5" indent="-292100" algn="l">
              <a:lnSpc>
                <a:spcPct val="90000"/>
              </a:lnSpc>
              <a:spcBef>
                <a:spcPts val="400"/>
              </a:spcBef>
              <a:spcAft>
                <a:spcPts val="0"/>
              </a:spcAft>
              <a:buClr>
                <a:srgbClr val="0054BC"/>
              </a:buClr>
              <a:buSzPts val="1000"/>
              <a:buChar char="•"/>
              <a:defRPr sz="1000">
                <a:solidFill>
                  <a:srgbClr val="0054BC"/>
                </a:solidFill>
              </a:defRPr>
            </a:lvl6pPr>
            <a:lvl7pPr marL="3200400" lvl="6" indent="-292100" algn="l">
              <a:lnSpc>
                <a:spcPct val="90000"/>
              </a:lnSpc>
              <a:spcBef>
                <a:spcPts val="400"/>
              </a:spcBef>
              <a:spcAft>
                <a:spcPts val="0"/>
              </a:spcAft>
              <a:buClr>
                <a:srgbClr val="0054BC"/>
              </a:buClr>
              <a:buSzPts val="1000"/>
              <a:buChar char="•"/>
              <a:defRPr sz="1000">
                <a:solidFill>
                  <a:srgbClr val="0054BC"/>
                </a:solidFill>
              </a:defRPr>
            </a:lvl7pPr>
            <a:lvl8pPr marL="3657600" lvl="7" indent="-292100" algn="l">
              <a:lnSpc>
                <a:spcPct val="90000"/>
              </a:lnSpc>
              <a:spcBef>
                <a:spcPts val="400"/>
              </a:spcBef>
              <a:spcAft>
                <a:spcPts val="0"/>
              </a:spcAft>
              <a:buClr>
                <a:srgbClr val="0054BC"/>
              </a:buClr>
              <a:buSzPts val="1000"/>
              <a:buChar char="•"/>
              <a:defRPr sz="1000">
                <a:solidFill>
                  <a:srgbClr val="0054BC"/>
                </a:solidFill>
              </a:defRPr>
            </a:lvl8pPr>
            <a:lvl9pPr marL="4114800" lvl="8" indent="-292100" algn="l">
              <a:lnSpc>
                <a:spcPct val="90000"/>
              </a:lnSpc>
              <a:spcBef>
                <a:spcPts val="400"/>
              </a:spcBef>
              <a:spcAft>
                <a:spcPts val="0"/>
              </a:spcAft>
              <a:buClr>
                <a:srgbClr val="0054BC"/>
              </a:buClr>
              <a:buSzPts val="1000"/>
              <a:buChar char="•"/>
              <a:defRPr sz="1000">
                <a:solidFill>
                  <a:srgbClr val="0054BC"/>
                </a:solidFill>
              </a:defRPr>
            </a:lvl9pPr>
          </a:lstStyle>
          <a:p>
            <a:endParaRPr/>
          </a:p>
        </p:txBody>
      </p:sp>
      <p:sp>
        <p:nvSpPr>
          <p:cNvPr id="55" name="Google Shape;51;p8">
            <a:extLst>
              <a:ext uri="{FF2B5EF4-FFF2-40B4-BE49-F238E27FC236}">
                <a16:creationId xmlns:a16="http://schemas.microsoft.com/office/drawing/2014/main" id="{32835056-9984-2DAC-2AE3-5F74A427F4EC}"/>
              </a:ext>
            </a:extLst>
          </p:cNvPr>
          <p:cNvSpPr txBox="1">
            <a:spLocks noGrp="1"/>
          </p:cNvSpPr>
          <p:nvPr>
            <p:ph type="body" idx="14"/>
          </p:nvPr>
        </p:nvSpPr>
        <p:spPr>
          <a:xfrm>
            <a:off x="8534042" y="4013833"/>
            <a:ext cx="2344490" cy="640080"/>
          </a:xfrm>
          <a:prstGeom prst="rect">
            <a:avLst/>
          </a:prstGeom>
          <a:noFill/>
          <a:ln>
            <a:noFill/>
          </a:ln>
        </p:spPr>
        <p:txBody>
          <a:bodyPr spcFirstLastPara="1" wrap="square" lIns="0" tIns="0" rIns="0" bIns="0" anchor="ctr" anchorCtr="0"/>
          <a:lstStyle>
            <a:lvl1pPr marL="0" lvl="0" indent="-228600" algn="l">
              <a:lnSpc>
                <a:spcPct val="90000"/>
              </a:lnSpc>
              <a:spcBef>
                <a:spcPts val="0"/>
              </a:spcBef>
              <a:spcAft>
                <a:spcPts val="0"/>
              </a:spcAft>
              <a:buClr>
                <a:srgbClr val="0054BC"/>
              </a:buClr>
              <a:buSzPts val="1000"/>
              <a:buNone/>
              <a:defRPr sz="1000">
                <a:solidFill>
                  <a:schemeClr val="tx1">
                    <a:lumMod val="50000"/>
                    <a:lumOff val="50000"/>
                  </a:schemeClr>
                </a:solidFill>
                <a:latin typeface="Verdana" panose="020B0604030504040204" pitchFamily="34" charset="0"/>
                <a:ea typeface="Verdana" panose="020B0604030504040204" pitchFamily="34" charset="0"/>
              </a:defRPr>
            </a:lvl1pPr>
            <a:lvl2pPr marL="914400" lvl="1" indent="-292100" algn="l">
              <a:lnSpc>
                <a:spcPct val="90000"/>
              </a:lnSpc>
              <a:spcBef>
                <a:spcPts val="400"/>
              </a:spcBef>
              <a:spcAft>
                <a:spcPts val="0"/>
              </a:spcAft>
              <a:buClr>
                <a:srgbClr val="0054BC"/>
              </a:buClr>
              <a:buSzPts val="1000"/>
              <a:buChar char="•"/>
              <a:defRPr sz="1000">
                <a:solidFill>
                  <a:srgbClr val="0054BC"/>
                </a:solidFill>
              </a:defRPr>
            </a:lvl2pPr>
            <a:lvl3pPr marL="1371600" lvl="2" indent="-292100" algn="l">
              <a:lnSpc>
                <a:spcPct val="90000"/>
              </a:lnSpc>
              <a:spcBef>
                <a:spcPts val="400"/>
              </a:spcBef>
              <a:spcAft>
                <a:spcPts val="0"/>
              </a:spcAft>
              <a:buClr>
                <a:srgbClr val="0054BC"/>
              </a:buClr>
              <a:buSzPts val="1000"/>
              <a:buChar char="•"/>
              <a:defRPr sz="1000">
                <a:solidFill>
                  <a:srgbClr val="0054BC"/>
                </a:solidFill>
              </a:defRPr>
            </a:lvl3pPr>
            <a:lvl4pPr marL="1828800" lvl="3" indent="-292100" algn="l">
              <a:lnSpc>
                <a:spcPct val="90000"/>
              </a:lnSpc>
              <a:spcBef>
                <a:spcPts val="400"/>
              </a:spcBef>
              <a:spcAft>
                <a:spcPts val="0"/>
              </a:spcAft>
              <a:buClr>
                <a:srgbClr val="0054BC"/>
              </a:buClr>
              <a:buSzPts val="1000"/>
              <a:buChar char="•"/>
              <a:defRPr sz="1000">
                <a:solidFill>
                  <a:srgbClr val="0054BC"/>
                </a:solidFill>
              </a:defRPr>
            </a:lvl4pPr>
            <a:lvl5pPr marL="2286000" lvl="4" indent="-292100" algn="l">
              <a:lnSpc>
                <a:spcPct val="90000"/>
              </a:lnSpc>
              <a:spcBef>
                <a:spcPts val="400"/>
              </a:spcBef>
              <a:spcAft>
                <a:spcPts val="0"/>
              </a:spcAft>
              <a:buClr>
                <a:srgbClr val="0054BC"/>
              </a:buClr>
              <a:buSzPts val="1000"/>
              <a:buChar char="•"/>
              <a:defRPr sz="1000">
                <a:solidFill>
                  <a:srgbClr val="0054BC"/>
                </a:solidFill>
              </a:defRPr>
            </a:lvl5pPr>
            <a:lvl6pPr marL="2743200" lvl="5" indent="-292100" algn="l">
              <a:lnSpc>
                <a:spcPct val="90000"/>
              </a:lnSpc>
              <a:spcBef>
                <a:spcPts val="400"/>
              </a:spcBef>
              <a:spcAft>
                <a:spcPts val="0"/>
              </a:spcAft>
              <a:buClr>
                <a:srgbClr val="0054BC"/>
              </a:buClr>
              <a:buSzPts val="1000"/>
              <a:buChar char="•"/>
              <a:defRPr sz="1000">
                <a:solidFill>
                  <a:srgbClr val="0054BC"/>
                </a:solidFill>
              </a:defRPr>
            </a:lvl6pPr>
            <a:lvl7pPr marL="3200400" lvl="6" indent="-292100" algn="l">
              <a:lnSpc>
                <a:spcPct val="90000"/>
              </a:lnSpc>
              <a:spcBef>
                <a:spcPts val="400"/>
              </a:spcBef>
              <a:spcAft>
                <a:spcPts val="0"/>
              </a:spcAft>
              <a:buClr>
                <a:srgbClr val="0054BC"/>
              </a:buClr>
              <a:buSzPts val="1000"/>
              <a:buChar char="•"/>
              <a:defRPr sz="1000">
                <a:solidFill>
                  <a:srgbClr val="0054BC"/>
                </a:solidFill>
              </a:defRPr>
            </a:lvl7pPr>
            <a:lvl8pPr marL="3657600" lvl="7" indent="-292100" algn="l">
              <a:lnSpc>
                <a:spcPct val="90000"/>
              </a:lnSpc>
              <a:spcBef>
                <a:spcPts val="400"/>
              </a:spcBef>
              <a:spcAft>
                <a:spcPts val="0"/>
              </a:spcAft>
              <a:buClr>
                <a:srgbClr val="0054BC"/>
              </a:buClr>
              <a:buSzPts val="1000"/>
              <a:buChar char="•"/>
              <a:defRPr sz="1000">
                <a:solidFill>
                  <a:srgbClr val="0054BC"/>
                </a:solidFill>
              </a:defRPr>
            </a:lvl8pPr>
            <a:lvl9pPr marL="4114800" lvl="8" indent="-292100" algn="l">
              <a:lnSpc>
                <a:spcPct val="90000"/>
              </a:lnSpc>
              <a:spcBef>
                <a:spcPts val="400"/>
              </a:spcBef>
              <a:spcAft>
                <a:spcPts val="0"/>
              </a:spcAft>
              <a:buClr>
                <a:srgbClr val="0054BC"/>
              </a:buClr>
              <a:buSzPts val="1000"/>
              <a:buChar char="•"/>
              <a:defRPr sz="1000">
                <a:solidFill>
                  <a:srgbClr val="0054BC"/>
                </a:solidFill>
              </a:defRPr>
            </a:lvl9pPr>
          </a:lstStyle>
          <a:p>
            <a:endParaRPr/>
          </a:p>
        </p:txBody>
      </p:sp>
      <p:sp>
        <p:nvSpPr>
          <p:cNvPr id="57" name="Google Shape;51;p8">
            <a:extLst>
              <a:ext uri="{FF2B5EF4-FFF2-40B4-BE49-F238E27FC236}">
                <a16:creationId xmlns:a16="http://schemas.microsoft.com/office/drawing/2014/main" id="{177E13D1-BD12-B45F-1ED6-06C21978064A}"/>
              </a:ext>
            </a:extLst>
          </p:cNvPr>
          <p:cNvSpPr txBox="1">
            <a:spLocks noGrp="1"/>
          </p:cNvSpPr>
          <p:nvPr>
            <p:ph type="body" idx="15"/>
          </p:nvPr>
        </p:nvSpPr>
        <p:spPr>
          <a:xfrm>
            <a:off x="8534042" y="4755806"/>
            <a:ext cx="2344490" cy="640080"/>
          </a:xfrm>
          <a:prstGeom prst="rect">
            <a:avLst/>
          </a:prstGeom>
          <a:noFill/>
          <a:ln>
            <a:noFill/>
          </a:ln>
        </p:spPr>
        <p:txBody>
          <a:bodyPr spcFirstLastPara="1" wrap="square" lIns="0" tIns="0" rIns="0" bIns="0" anchor="ctr" anchorCtr="0"/>
          <a:lstStyle>
            <a:lvl1pPr marL="0" lvl="0" indent="-228600" algn="l">
              <a:lnSpc>
                <a:spcPct val="90000"/>
              </a:lnSpc>
              <a:spcBef>
                <a:spcPts val="0"/>
              </a:spcBef>
              <a:spcAft>
                <a:spcPts val="0"/>
              </a:spcAft>
              <a:buClr>
                <a:srgbClr val="0054BC"/>
              </a:buClr>
              <a:buSzPts val="1000"/>
              <a:buNone/>
              <a:defRPr sz="1000">
                <a:solidFill>
                  <a:schemeClr val="tx1">
                    <a:lumMod val="50000"/>
                    <a:lumOff val="50000"/>
                  </a:schemeClr>
                </a:solidFill>
                <a:latin typeface="Verdana" panose="020B0604030504040204" pitchFamily="34" charset="0"/>
                <a:ea typeface="Verdana" panose="020B0604030504040204" pitchFamily="34" charset="0"/>
              </a:defRPr>
            </a:lvl1pPr>
            <a:lvl2pPr marL="914400" lvl="1" indent="-292100" algn="l">
              <a:lnSpc>
                <a:spcPct val="90000"/>
              </a:lnSpc>
              <a:spcBef>
                <a:spcPts val="400"/>
              </a:spcBef>
              <a:spcAft>
                <a:spcPts val="0"/>
              </a:spcAft>
              <a:buClr>
                <a:srgbClr val="0054BC"/>
              </a:buClr>
              <a:buSzPts val="1000"/>
              <a:buChar char="•"/>
              <a:defRPr sz="1000">
                <a:solidFill>
                  <a:srgbClr val="0054BC"/>
                </a:solidFill>
              </a:defRPr>
            </a:lvl2pPr>
            <a:lvl3pPr marL="1371600" lvl="2" indent="-292100" algn="l">
              <a:lnSpc>
                <a:spcPct val="90000"/>
              </a:lnSpc>
              <a:spcBef>
                <a:spcPts val="400"/>
              </a:spcBef>
              <a:spcAft>
                <a:spcPts val="0"/>
              </a:spcAft>
              <a:buClr>
                <a:srgbClr val="0054BC"/>
              </a:buClr>
              <a:buSzPts val="1000"/>
              <a:buChar char="•"/>
              <a:defRPr sz="1000">
                <a:solidFill>
                  <a:srgbClr val="0054BC"/>
                </a:solidFill>
              </a:defRPr>
            </a:lvl3pPr>
            <a:lvl4pPr marL="1828800" lvl="3" indent="-292100" algn="l">
              <a:lnSpc>
                <a:spcPct val="90000"/>
              </a:lnSpc>
              <a:spcBef>
                <a:spcPts val="400"/>
              </a:spcBef>
              <a:spcAft>
                <a:spcPts val="0"/>
              </a:spcAft>
              <a:buClr>
                <a:srgbClr val="0054BC"/>
              </a:buClr>
              <a:buSzPts val="1000"/>
              <a:buChar char="•"/>
              <a:defRPr sz="1000">
                <a:solidFill>
                  <a:srgbClr val="0054BC"/>
                </a:solidFill>
              </a:defRPr>
            </a:lvl4pPr>
            <a:lvl5pPr marL="2286000" lvl="4" indent="-292100" algn="l">
              <a:lnSpc>
                <a:spcPct val="90000"/>
              </a:lnSpc>
              <a:spcBef>
                <a:spcPts val="400"/>
              </a:spcBef>
              <a:spcAft>
                <a:spcPts val="0"/>
              </a:spcAft>
              <a:buClr>
                <a:srgbClr val="0054BC"/>
              </a:buClr>
              <a:buSzPts val="1000"/>
              <a:buChar char="•"/>
              <a:defRPr sz="1000">
                <a:solidFill>
                  <a:srgbClr val="0054BC"/>
                </a:solidFill>
              </a:defRPr>
            </a:lvl5pPr>
            <a:lvl6pPr marL="2743200" lvl="5" indent="-292100" algn="l">
              <a:lnSpc>
                <a:spcPct val="90000"/>
              </a:lnSpc>
              <a:spcBef>
                <a:spcPts val="400"/>
              </a:spcBef>
              <a:spcAft>
                <a:spcPts val="0"/>
              </a:spcAft>
              <a:buClr>
                <a:srgbClr val="0054BC"/>
              </a:buClr>
              <a:buSzPts val="1000"/>
              <a:buChar char="•"/>
              <a:defRPr sz="1000">
                <a:solidFill>
                  <a:srgbClr val="0054BC"/>
                </a:solidFill>
              </a:defRPr>
            </a:lvl6pPr>
            <a:lvl7pPr marL="3200400" lvl="6" indent="-292100" algn="l">
              <a:lnSpc>
                <a:spcPct val="90000"/>
              </a:lnSpc>
              <a:spcBef>
                <a:spcPts val="400"/>
              </a:spcBef>
              <a:spcAft>
                <a:spcPts val="0"/>
              </a:spcAft>
              <a:buClr>
                <a:srgbClr val="0054BC"/>
              </a:buClr>
              <a:buSzPts val="1000"/>
              <a:buChar char="•"/>
              <a:defRPr sz="1000">
                <a:solidFill>
                  <a:srgbClr val="0054BC"/>
                </a:solidFill>
              </a:defRPr>
            </a:lvl7pPr>
            <a:lvl8pPr marL="3657600" lvl="7" indent="-292100" algn="l">
              <a:lnSpc>
                <a:spcPct val="90000"/>
              </a:lnSpc>
              <a:spcBef>
                <a:spcPts val="400"/>
              </a:spcBef>
              <a:spcAft>
                <a:spcPts val="0"/>
              </a:spcAft>
              <a:buClr>
                <a:srgbClr val="0054BC"/>
              </a:buClr>
              <a:buSzPts val="1000"/>
              <a:buChar char="•"/>
              <a:defRPr sz="1000">
                <a:solidFill>
                  <a:srgbClr val="0054BC"/>
                </a:solidFill>
              </a:defRPr>
            </a:lvl8pPr>
            <a:lvl9pPr marL="4114800" lvl="8" indent="-292100" algn="l">
              <a:lnSpc>
                <a:spcPct val="90000"/>
              </a:lnSpc>
              <a:spcBef>
                <a:spcPts val="400"/>
              </a:spcBef>
              <a:spcAft>
                <a:spcPts val="0"/>
              </a:spcAft>
              <a:buClr>
                <a:srgbClr val="0054BC"/>
              </a:buClr>
              <a:buSzPts val="1000"/>
              <a:buChar char="•"/>
              <a:defRPr sz="1000">
                <a:solidFill>
                  <a:srgbClr val="0054BC"/>
                </a:solidFill>
              </a:defRPr>
            </a:lvl9pPr>
          </a:lstStyle>
          <a:p>
            <a:endParaRPr/>
          </a:p>
        </p:txBody>
      </p:sp>
      <p:sp>
        <p:nvSpPr>
          <p:cNvPr id="59" name="Google Shape;51;p8">
            <a:extLst>
              <a:ext uri="{FF2B5EF4-FFF2-40B4-BE49-F238E27FC236}">
                <a16:creationId xmlns:a16="http://schemas.microsoft.com/office/drawing/2014/main" id="{B3185A1A-7A6D-5CDF-2306-D6C2662F596A}"/>
              </a:ext>
            </a:extLst>
          </p:cNvPr>
          <p:cNvSpPr txBox="1">
            <a:spLocks noGrp="1"/>
          </p:cNvSpPr>
          <p:nvPr>
            <p:ph type="body" idx="16"/>
          </p:nvPr>
        </p:nvSpPr>
        <p:spPr>
          <a:xfrm>
            <a:off x="8534042" y="5497779"/>
            <a:ext cx="2344490" cy="640080"/>
          </a:xfrm>
          <a:prstGeom prst="rect">
            <a:avLst/>
          </a:prstGeom>
          <a:noFill/>
          <a:ln>
            <a:noFill/>
          </a:ln>
        </p:spPr>
        <p:txBody>
          <a:bodyPr spcFirstLastPara="1" wrap="square" lIns="0" tIns="0" rIns="0" bIns="0" anchor="ctr" anchorCtr="0"/>
          <a:lstStyle>
            <a:lvl1pPr marL="0" lvl="0" indent="-228600" algn="l">
              <a:lnSpc>
                <a:spcPct val="90000"/>
              </a:lnSpc>
              <a:spcBef>
                <a:spcPts val="0"/>
              </a:spcBef>
              <a:spcAft>
                <a:spcPts val="0"/>
              </a:spcAft>
              <a:buClr>
                <a:srgbClr val="0054BC"/>
              </a:buClr>
              <a:buSzPts val="1000"/>
              <a:buNone/>
              <a:defRPr sz="1000">
                <a:solidFill>
                  <a:schemeClr val="tx1">
                    <a:lumMod val="50000"/>
                    <a:lumOff val="50000"/>
                  </a:schemeClr>
                </a:solidFill>
                <a:latin typeface="Verdana" panose="020B0604030504040204" pitchFamily="34" charset="0"/>
                <a:ea typeface="Verdana" panose="020B0604030504040204" pitchFamily="34" charset="0"/>
              </a:defRPr>
            </a:lvl1pPr>
            <a:lvl2pPr marL="914400" lvl="1" indent="-292100" algn="l">
              <a:lnSpc>
                <a:spcPct val="90000"/>
              </a:lnSpc>
              <a:spcBef>
                <a:spcPts val="400"/>
              </a:spcBef>
              <a:spcAft>
                <a:spcPts val="0"/>
              </a:spcAft>
              <a:buClr>
                <a:srgbClr val="0054BC"/>
              </a:buClr>
              <a:buSzPts val="1000"/>
              <a:buChar char="•"/>
              <a:defRPr sz="1000">
                <a:solidFill>
                  <a:srgbClr val="0054BC"/>
                </a:solidFill>
              </a:defRPr>
            </a:lvl2pPr>
            <a:lvl3pPr marL="1371600" lvl="2" indent="-292100" algn="l">
              <a:lnSpc>
                <a:spcPct val="90000"/>
              </a:lnSpc>
              <a:spcBef>
                <a:spcPts val="400"/>
              </a:spcBef>
              <a:spcAft>
                <a:spcPts val="0"/>
              </a:spcAft>
              <a:buClr>
                <a:srgbClr val="0054BC"/>
              </a:buClr>
              <a:buSzPts val="1000"/>
              <a:buChar char="•"/>
              <a:defRPr sz="1000">
                <a:solidFill>
                  <a:srgbClr val="0054BC"/>
                </a:solidFill>
              </a:defRPr>
            </a:lvl3pPr>
            <a:lvl4pPr marL="1828800" lvl="3" indent="-292100" algn="l">
              <a:lnSpc>
                <a:spcPct val="90000"/>
              </a:lnSpc>
              <a:spcBef>
                <a:spcPts val="400"/>
              </a:spcBef>
              <a:spcAft>
                <a:spcPts val="0"/>
              </a:spcAft>
              <a:buClr>
                <a:srgbClr val="0054BC"/>
              </a:buClr>
              <a:buSzPts val="1000"/>
              <a:buChar char="•"/>
              <a:defRPr sz="1000">
                <a:solidFill>
                  <a:srgbClr val="0054BC"/>
                </a:solidFill>
              </a:defRPr>
            </a:lvl4pPr>
            <a:lvl5pPr marL="2286000" lvl="4" indent="-292100" algn="l">
              <a:lnSpc>
                <a:spcPct val="90000"/>
              </a:lnSpc>
              <a:spcBef>
                <a:spcPts val="400"/>
              </a:spcBef>
              <a:spcAft>
                <a:spcPts val="0"/>
              </a:spcAft>
              <a:buClr>
                <a:srgbClr val="0054BC"/>
              </a:buClr>
              <a:buSzPts val="1000"/>
              <a:buChar char="•"/>
              <a:defRPr sz="1000">
                <a:solidFill>
                  <a:srgbClr val="0054BC"/>
                </a:solidFill>
              </a:defRPr>
            </a:lvl5pPr>
            <a:lvl6pPr marL="2743200" lvl="5" indent="-292100" algn="l">
              <a:lnSpc>
                <a:spcPct val="90000"/>
              </a:lnSpc>
              <a:spcBef>
                <a:spcPts val="400"/>
              </a:spcBef>
              <a:spcAft>
                <a:spcPts val="0"/>
              </a:spcAft>
              <a:buClr>
                <a:srgbClr val="0054BC"/>
              </a:buClr>
              <a:buSzPts val="1000"/>
              <a:buChar char="•"/>
              <a:defRPr sz="1000">
                <a:solidFill>
                  <a:srgbClr val="0054BC"/>
                </a:solidFill>
              </a:defRPr>
            </a:lvl6pPr>
            <a:lvl7pPr marL="3200400" lvl="6" indent="-292100" algn="l">
              <a:lnSpc>
                <a:spcPct val="90000"/>
              </a:lnSpc>
              <a:spcBef>
                <a:spcPts val="400"/>
              </a:spcBef>
              <a:spcAft>
                <a:spcPts val="0"/>
              </a:spcAft>
              <a:buClr>
                <a:srgbClr val="0054BC"/>
              </a:buClr>
              <a:buSzPts val="1000"/>
              <a:buChar char="•"/>
              <a:defRPr sz="1000">
                <a:solidFill>
                  <a:srgbClr val="0054BC"/>
                </a:solidFill>
              </a:defRPr>
            </a:lvl7pPr>
            <a:lvl8pPr marL="3657600" lvl="7" indent="-292100" algn="l">
              <a:lnSpc>
                <a:spcPct val="90000"/>
              </a:lnSpc>
              <a:spcBef>
                <a:spcPts val="400"/>
              </a:spcBef>
              <a:spcAft>
                <a:spcPts val="0"/>
              </a:spcAft>
              <a:buClr>
                <a:srgbClr val="0054BC"/>
              </a:buClr>
              <a:buSzPts val="1000"/>
              <a:buChar char="•"/>
              <a:defRPr sz="1000">
                <a:solidFill>
                  <a:srgbClr val="0054BC"/>
                </a:solidFill>
              </a:defRPr>
            </a:lvl8pPr>
            <a:lvl9pPr marL="4114800" lvl="8" indent="-292100" algn="l">
              <a:lnSpc>
                <a:spcPct val="90000"/>
              </a:lnSpc>
              <a:spcBef>
                <a:spcPts val="400"/>
              </a:spcBef>
              <a:spcAft>
                <a:spcPts val="0"/>
              </a:spcAft>
              <a:buClr>
                <a:srgbClr val="0054BC"/>
              </a:buClr>
              <a:buSzPts val="1000"/>
              <a:buChar char="•"/>
              <a:defRPr sz="1000">
                <a:solidFill>
                  <a:srgbClr val="0054BC"/>
                </a:solidFill>
              </a:defRPr>
            </a:lvl9pPr>
          </a:lstStyle>
          <a:p>
            <a:endParaRPr/>
          </a:p>
        </p:txBody>
      </p:sp>
      <p:sp>
        <p:nvSpPr>
          <p:cNvPr id="14" name="Google Shape;51;p8">
            <a:extLst>
              <a:ext uri="{FF2B5EF4-FFF2-40B4-BE49-F238E27FC236}">
                <a16:creationId xmlns:a16="http://schemas.microsoft.com/office/drawing/2014/main" id="{932C5F1B-9A75-6A46-2FDA-A949E2804B0B}"/>
              </a:ext>
            </a:extLst>
          </p:cNvPr>
          <p:cNvSpPr txBox="1">
            <a:spLocks noGrp="1"/>
          </p:cNvSpPr>
          <p:nvPr>
            <p:ph type="body" idx="17"/>
          </p:nvPr>
        </p:nvSpPr>
        <p:spPr>
          <a:xfrm>
            <a:off x="4241409" y="3259278"/>
            <a:ext cx="861930" cy="640080"/>
          </a:xfrm>
          <a:prstGeom prst="rect">
            <a:avLst/>
          </a:prstGeom>
          <a:noFill/>
          <a:ln>
            <a:noFill/>
          </a:ln>
        </p:spPr>
        <p:txBody>
          <a:bodyPr spcFirstLastPara="1" wrap="square" lIns="0" tIns="0" rIns="0" bIns="0" anchor="ctr" anchorCtr="0">
            <a:normAutofit/>
          </a:bodyPr>
          <a:lstStyle>
            <a:lvl1pPr marL="0" lvl="0" indent="-228600" algn="r">
              <a:lnSpc>
                <a:spcPct val="90000"/>
              </a:lnSpc>
              <a:spcBef>
                <a:spcPts val="0"/>
              </a:spcBef>
              <a:spcAft>
                <a:spcPts val="0"/>
              </a:spcAft>
              <a:buClr>
                <a:srgbClr val="0054BC"/>
              </a:buClr>
              <a:buSzPts val="1000"/>
              <a:buNone/>
              <a:defRPr sz="1800" b="1" kern="1200" dirty="0">
                <a:solidFill>
                  <a:srgbClr val="4D4D4D"/>
                </a:solidFill>
                <a:latin typeface="Verdana" panose="020B0604030504040204" pitchFamily="34" charset="0"/>
                <a:ea typeface="Verdana" panose="020B0604030504040204" pitchFamily="34" charset="0"/>
                <a:cs typeface="+mn-cs"/>
              </a:defRPr>
            </a:lvl1pPr>
            <a:lvl2pPr marL="914400" lvl="1" indent="-292100" algn="l">
              <a:lnSpc>
                <a:spcPct val="90000"/>
              </a:lnSpc>
              <a:spcBef>
                <a:spcPts val="400"/>
              </a:spcBef>
              <a:spcAft>
                <a:spcPts val="0"/>
              </a:spcAft>
              <a:buClr>
                <a:srgbClr val="0054BC"/>
              </a:buClr>
              <a:buSzPts val="1000"/>
              <a:buChar char="•"/>
              <a:defRPr sz="1000">
                <a:solidFill>
                  <a:srgbClr val="0054BC"/>
                </a:solidFill>
              </a:defRPr>
            </a:lvl2pPr>
            <a:lvl3pPr marL="1371600" lvl="2" indent="-292100" algn="l">
              <a:lnSpc>
                <a:spcPct val="90000"/>
              </a:lnSpc>
              <a:spcBef>
                <a:spcPts val="400"/>
              </a:spcBef>
              <a:spcAft>
                <a:spcPts val="0"/>
              </a:spcAft>
              <a:buClr>
                <a:srgbClr val="0054BC"/>
              </a:buClr>
              <a:buSzPts val="1000"/>
              <a:buChar char="•"/>
              <a:defRPr sz="1000">
                <a:solidFill>
                  <a:srgbClr val="0054BC"/>
                </a:solidFill>
              </a:defRPr>
            </a:lvl3pPr>
            <a:lvl4pPr marL="1828800" lvl="3" indent="-292100" algn="l">
              <a:lnSpc>
                <a:spcPct val="90000"/>
              </a:lnSpc>
              <a:spcBef>
                <a:spcPts val="400"/>
              </a:spcBef>
              <a:spcAft>
                <a:spcPts val="0"/>
              </a:spcAft>
              <a:buClr>
                <a:srgbClr val="0054BC"/>
              </a:buClr>
              <a:buSzPts val="1000"/>
              <a:buChar char="•"/>
              <a:defRPr sz="1000">
                <a:solidFill>
                  <a:srgbClr val="0054BC"/>
                </a:solidFill>
              </a:defRPr>
            </a:lvl4pPr>
            <a:lvl5pPr marL="2286000" lvl="4" indent="-292100" algn="l">
              <a:lnSpc>
                <a:spcPct val="90000"/>
              </a:lnSpc>
              <a:spcBef>
                <a:spcPts val="400"/>
              </a:spcBef>
              <a:spcAft>
                <a:spcPts val="0"/>
              </a:spcAft>
              <a:buClr>
                <a:srgbClr val="0054BC"/>
              </a:buClr>
              <a:buSzPts val="1000"/>
              <a:buChar char="•"/>
              <a:defRPr sz="1000">
                <a:solidFill>
                  <a:srgbClr val="0054BC"/>
                </a:solidFill>
              </a:defRPr>
            </a:lvl5pPr>
            <a:lvl6pPr marL="2743200" lvl="5" indent="-292100" algn="l">
              <a:lnSpc>
                <a:spcPct val="90000"/>
              </a:lnSpc>
              <a:spcBef>
                <a:spcPts val="400"/>
              </a:spcBef>
              <a:spcAft>
                <a:spcPts val="0"/>
              </a:spcAft>
              <a:buClr>
                <a:srgbClr val="0054BC"/>
              </a:buClr>
              <a:buSzPts val="1000"/>
              <a:buChar char="•"/>
              <a:defRPr sz="1000">
                <a:solidFill>
                  <a:srgbClr val="0054BC"/>
                </a:solidFill>
              </a:defRPr>
            </a:lvl6pPr>
            <a:lvl7pPr marL="3200400" lvl="6" indent="-292100" algn="l">
              <a:lnSpc>
                <a:spcPct val="90000"/>
              </a:lnSpc>
              <a:spcBef>
                <a:spcPts val="400"/>
              </a:spcBef>
              <a:spcAft>
                <a:spcPts val="0"/>
              </a:spcAft>
              <a:buClr>
                <a:srgbClr val="0054BC"/>
              </a:buClr>
              <a:buSzPts val="1000"/>
              <a:buChar char="•"/>
              <a:defRPr sz="1000">
                <a:solidFill>
                  <a:srgbClr val="0054BC"/>
                </a:solidFill>
              </a:defRPr>
            </a:lvl7pPr>
            <a:lvl8pPr marL="3657600" lvl="7" indent="-292100" algn="l">
              <a:lnSpc>
                <a:spcPct val="90000"/>
              </a:lnSpc>
              <a:spcBef>
                <a:spcPts val="400"/>
              </a:spcBef>
              <a:spcAft>
                <a:spcPts val="0"/>
              </a:spcAft>
              <a:buClr>
                <a:srgbClr val="0054BC"/>
              </a:buClr>
              <a:buSzPts val="1000"/>
              <a:buChar char="•"/>
              <a:defRPr sz="1000">
                <a:solidFill>
                  <a:srgbClr val="0054BC"/>
                </a:solidFill>
              </a:defRPr>
            </a:lvl8pPr>
            <a:lvl9pPr marL="4114800" lvl="8" indent="-292100" algn="l">
              <a:lnSpc>
                <a:spcPct val="90000"/>
              </a:lnSpc>
              <a:spcBef>
                <a:spcPts val="400"/>
              </a:spcBef>
              <a:spcAft>
                <a:spcPts val="0"/>
              </a:spcAft>
              <a:buClr>
                <a:srgbClr val="0054BC"/>
              </a:buClr>
              <a:buSzPts val="1000"/>
              <a:buChar char="•"/>
              <a:defRPr sz="1000">
                <a:solidFill>
                  <a:srgbClr val="0054BC"/>
                </a:solidFill>
              </a:defRPr>
            </a:lvl9pPr>
          </a:lstStyle>
          <a:p>
            <a:endParaRPr/>
          </a:p>
        </p:txBody>
      </p:sp>
      <p:sp>
        <p:nvSpPr>
          <p:cNvPr id="15" name="Google Shape;51;p8">
            <a:extLst>
              <a:ext uri="{FF2B5EF4-FFF2-40B4-BE49-F238E27FC236}">
                <a16:creationId xmlns:a16="http://schemas.microsoft.com/office/drawing/2014/main" id="{FD8FE322-AB87-20D7-93C6-6796F5A77ED7}"/>
              </a:ext>
            </a:extLst>
          </p:cNvPr>
          <p:cNvSpPr txBox="1">
            <a:spLocks noGrp="1"/>
          </p:cNvSpPr>
          <p:nvPr>
            <p:ph type="body" idx="18"/>
          </p:nvPr>
        </p:nvSpPr>
        <p:spPr>
          <a:xfrm>
            <a:off x="4241409" y="4013833"/>
            <a:ext cx="861930" cy="640080"/>
          </a:xfrm>
          <a:prstGeom prst="rect">
            <a:avLst/>
          </a:prstGeom>
          <a:noFill/>
          <a:ln>
            <a:noFill/>
          </a:ln>
        </p:spPr>
        <p:txBody>
          <a:bodyPr spcFirstLastPara="1" wrap="square" lIns="0" tIns="0" rIns="0" bIns="0" anchor="ctr" anchorCtr="0">
            <a:normAutofit/>
          </a:bodyPr>
          <a:lstStyle>
            <a:lvl1pPr marL="0" lvl="0" indent="-228600" algn="r">
              <a:lnSpc>
                <a:spcPct val="90000"/>
              </a:lnSpc>
              <a:spcBef>
                <a:spcPts val="0"/>
              </a:spcBef>
              <a:spcAft>
                <a:spcPts val="0"/>
              </a:spcAft>
              <a:buClr>
                <a:srgbClr val="0054BC"/>
              </a:buClr>
              <a:buSzPts val="1000"/>
              <a:buNone/>
              <a:defRPr sz="1800" b="1" kern="1200" dirty="0">
                <a:solidFill>
                  <a:srgbClr val="4D4D4D"/>
                </a:solidFill>
                <a:latin typeface="Verdana" panose="020B0604030504040204" pitchFamily="34" charset="0"/>
                <a:ea typeface="Verdana" panose="020B0604030504040204" pitchFamily="34" charset="0"/>
                <a:cs typeface="+mn-cs"/>
              </a:defRPr>
            </a:lvl1pPr>
            <a:lvl2pPr marL="914400" lvl="1" indent="-292100" algn="l">
              <a:lnSpc>
                <a:spcPct val="90000"/>
              </a:lnSpc>
              <a:spcBef>
                <a:spcPts val="400"/>
              </a:spcBef>
              <a:spcAft>
                <a:spcPts val="0"/>
              </a:spcAft>
              <a:buClr>
                <a:srgbClr val="0054BC"/>
              </a:buClr>
              <a:buSzPts val="1000"/>
              <a:buChar char="•"/>
              <a:defRPr sz="1000">
                <a:solidFill>
                  <a:srgbClr val="0054BC"/>
                </a:solidFill>
              </a:defRPr>
            </a:lvl2pPr>
            <a:lvl3pPr marL="1371600" lvl="2" indent="-292100" algn="l">
              <a:lnSpc>
                <a:spcPct val="90000"/>
              </a:lnSpc>
              <a:spcBef>
                <a:spcPts val="400"/>
              </a:spcBef>
              <a:spcAft>
                <a:spcPts val="0"/>
              </a:spcAft>
              <a:buClr>
                <a:srgbClr val="0054BC"/>
              </a:buClr>
              <a:buSzPts val="1000"/>
              <a:buChar char="•"/>
              <a:defRPr sz="1000">
                <a:solidFill>
                  <a:srgbClr val="0054BC"/>
                </a:solidFill>
              </a:defRPr>
            </a:lvl3pPr>
            <a:lvl4pPr marL="1828800" lvl="3" indent="-292100" algn="l">
              <a:lnSpc>
                <a:spcPct val="90000"/>
              </a:lnSpc>
              <a:spcBef>
                <a:spcPts val="400"/>
              </a:spcBef>
              <a:spcAft>
                <a:spcPts val="0"/>
              </a:spcAft>
              <a:buClr>
                <a:srgbClr val="0054BC"/>
              </a:buClr>
              <a:buSzPts val="1000"/>
              <a:buChar char="•"/>
              <a:defRPr sz="1000">
                <a:solidFill>
                  <a:srgbClr val="0054BC"/>
                </a:solidFill>
              </a:defRPr>
            </a:lvl4pPr>
            <a:lvl5pPr marL="2286000" lvl="4" indent="-292100" algn="l">
              <a:lnSpc>
                <a:spcPct val="90000"/>
              </a:lnSpc>
              <a:spcBef>
                <a:spcPts val="400"/>
              </a:spcBef>
              <a:spcAft>
                <a:spcPts val="0"/>
              </a:spcAft>
              <a:buClr>
                <a:srgbClr val="0054BC"/>
              </a:buClr>
              <a:buSzPts val="1000"/>
              <a:buChar char="•"/>
              <a:defRPr sz="1000">
                <a:solidFill>
                  <a:srgbClr val="0054BC"/>
                </a:solidFill>
              </a:defRPr>
            </a:lvl5pPr>
            <a:lvl6pPr marL="2743200" lvl="5" indent="-292100" algn="l">
              <a:lnSpc>
                <a:spcPct val="90000"/>
              </a:lnSpc>
              <a:spcBef>
                <a:spcPts val="400"/>
              </a:spcBef>
              <a:spcAft>
                <a:spcPts val="0"/>
              </a:spcAft>
              <a:buClr>
                <a:srgbClr val="0054BC"/>
              </a:buClr>
              <a:buSzPts val="1000"/>
              <a:buChar char="•"/>
              <a:defRPr sz="1000">
                <a:solidFill>
                  <a:srgbClr val="0054BC"/>
                </a:solidFill>
              </a:defRPr>
            </a:lvl6pPr>
            <a:lvl7pPr marL="3200400" lvl="6" indent="-292100" algn="l">
              <a:lnSpc>
                <a:spcPct val="90000"/>
              </a:lnSpc>
              <a:spcBef>
                <a:spcPts val="400"/>
              </a:spcBef>
              <a:spcAft>
                <a:spcPts val="0"/>
              </a:spcAft>
              <a:buClr>
                <a:srgbClr val="0054BC"/>
              </a:buClr>
              <a:buSzPts val="1000"/>
              <a:buChar char="•"/>
              <a:defRPr sz="1000">
                <a:solidFill>
                  <a:srgbClr val="0054BC"/>
                </a:solidFill>
              </a:defRPr>
            </a:lvl7pPr>
            <a:lvl8pPr marL="3657600" lvl="7" indent="-292100" algn="l">
              <a:lnSpc>
                <a:spcPct val="90000"/>
              </a:lnSpc>
              <a:spcBef>
                <a:spcPts val="400"/>
              </a:spcBef>
              <a:spcAft>
                <a:spcPts val="0"/>
              </a:spcAft>
              <a:buClr>
                <a:srgbClr val="0054BC"/>
              </a:buClr>
              <a:buSzPts val="1000"/>
              <a:buChar char="•"/>
              <a:defRPr sz="1000">
                <a:solidFill>
                  <a:srgbClr val="0054BC"/>
                </a:solidFill>
              </a:defRPr>
            </a:lvl8pPr>
            <a:lvl9pPr marL="4114800" lvl="8" indent="-292100" algn="l">
              <a:lnSpc>
                <a:spcPct val="90000"/>
              </a:lnSpc>
              <a:spcBef>
                <a:spcPts val="400"/>
              </a:spcBef>
              <a:spcAft>
                <a:spcPts val="0"/>
              </a:spcAft>
              <a:buClr>
                <a:srgbClr val="0054BC"/>
              </a:buClr>
              <a:buSzPts val="1000"/>
              <a:buChar char="•"/>
              <a:defRPr sz="1000">
                <a:solidFill>
                  <a:srgbClr val="0054BC"/>
                </a:solidFill>
              </a:defRPr>
            </a:lvl9pPr>
          </a:lstStyle>
          <a:p>
            <a:endParaRPr/>
          </a:p>
        </p:txBody>
      </p:sp>
      <p:sp>
        <p:nvSpPr>
          <p:cNvPr id="16" name="Google Shape;51;p8">
            <a:extLst>
              <a:ext uri="{FF2B5EF4-FFF2-40B4-BE49-F238E27FC236}">
                <a16:creationId xmlns:a16="http://schemas.microsoft.com/office/drawing/2014/main" id="{0435E15C-5C8D-DA2F-0E17-AC528EE964C9}"/>
              </a:ext>
            </a:extLst>
          </p:cNvPr>
          <p:cNvSpPr txBox="1">
            <a:spLocks noGrp="1"/>
          </p:cNvSpPr>
          <p:nvPr>
            <p:ph type="body" idx="19"/>
          </p:nvPr>
        </p:nvSpPr>
        <p:spPr>
          <a:xfrm>
            <a:off x="4241409" y="4755806"/>
            <a:ext cx="861930" cy="640080"/>
          </a:xfrm>
          <a:prstGeom prst="rect">
            <a:avLst/>
          </a:prstGeom>
          <a:noFill/>
          <a:ln>
            <a:noFill/>
          </a:ln>
        </p:spPr>
        <p:txBody>
          <a:bodyPr spcFirstLastPara="1" wrap="square" lIns="0" tIns="0" rIns="0" bIns="0" anchor="ctr" anchorCtr="0">
            <a:normAutofit/>
          </a:bodyPr>
          <a:lstStyle>
            <a:lvl1pPr marL="0" lvl="0" indent="-228600" algn="r">
              <a:lnSpc>
                <a:spcPct val="90000"/>
              </a:lnSpc>
              <a:spcBef>
                <a:spcPts val="0"/>
              </a:spcBef>
              <a:spcAft>
                <a:spcPts val="0"/>
              </a:spcAft>
              <a:buClr>
                <a:srgbClr val="0054BC"/>
              </a:buClr>
              <a:buSzPts val="1000"/>
              <a:buNone/>
              <a:defRPr sz="1800" b="1" kern="1200" dirty="0">
                <a:solidFill>
                  <a:srgbClr val="4D4D4D"/>
                </a:solidFill>
                <a:latin typeface="Verdana" panose="020B0604030504040204" pitchFamily="34" charset="0"/>
                <a:ea typeface="Verdana" panose="020B0604030504040204" pitchFamily="34" charset="0"/>
                <a:cs typeface="+mn-cs"/>
              </a:defRPr>
            </a:lvl1pPr>
            <a:lvl2pPr marL="914400" lvl="1" indent="-292100" algn="l">
              <a:lnSpc>
                <a:spcPct val="90000"/>
              </a:lnSpc>
              <a:spcBef>
                <a:spcPts val="400"/>
              </a:spcBef>
              <a:spcAft>
                <a:spcPts val="0"/>
              </a:spcAft>
              <a:buClr>
                <a:srgbClr val="0054BC"/>
              </a:buClr>
              <a:buSzPts val="1000"/>
              <a:buChar char="•"/>
              <a:defRPr sz="1000">
                <a:solidFill>
                  <a:srgbClr val="0054BC"/>
                </a:solidFill>
              </a:defRPr>
            </a:lvl2pPr>
            <a:lvl3pPr marL="1371600" lvl="2" indent="-292100" algn="l">
              <a:lnSpc>
                <a:spcPct val="90000"/>
              </a:lnSpc>
              <a:spcBef>
                <a:spcPts val="400"/>
              </a:spcBef>
              <a:spcAft>
                <a:spcPts val="0"/>
              </a:spcAft>
              <a:buClr>
                <a:srgbClr val="0054BC"/>
              </a:buClr>
              <a:buSzPts val="1000"/>
              <a:buChar char="•"/>
              <a:defRPr sz="1000">
                <a:solidFill>
                  <a:srgbClr val="0054BC"/>
                </a:solidFill>
              </a:defRPr>
            </a:lvl3pPr>
            <a:lvl4pPr marL="1828800" lvl="3" indent="-292100" algn="l">
              <a:lnSpc>
                <a:spcPct val="90000"/>
              </a:lnSpc>
              <a:spcBef>
                <a:spcPts val="400"/>
              </a:spcBef>
              <a:spcAft>
                <a:spcPts val="0"/>
              </a:spcAft>
              <a:buClr>
                <a:srgbClr val="0054BC"/>
              </a:buClr>
              <a:buSzPts val="1000"/>
              <a:buChar char="•"/>
              <a:defRPr sz="1000">
                <a:solidFill>
                  <a:srgbClr val="0054BC"/>
                </a:solidFill>
              </a:defRPr>
            </a:lvl4pPr>
            <a:lvl5pPr marL="2286000" lvl="4" indent="-292100" algn="l">
              <a:lnSpc>
                <a:spcPct val="90000"/>
              </a:lnSpc>
              <a:spcBef>
                <a:spcPts val="400"/>
              </a:spcBef>
              <a:spcAft>
                <a:spcPts val="0"/>
              </a:spcAft>
              <a:buClr>
                <a:srgbClr val="0054BC"/>
              </a:buClr>
              <a:buSzPts val="1000"/>
              <a:buChar char="•"/>
              <a:defRPr sz="1000">
                <a:solidFill>
                  <a:srgbClr val="0054BC"/>
                </a:solidFill>
              </a:defRPr>
            </a:lvl5pPr>
            <a:lvl6pPr marL="2743200" lvl="5" indent="-292100" algn="l">
              <a:lnSpc>
                <a:spcPct val="90000"/>
              </a:lnSpc>
              <a:spcBef>
                <a:spcPts val="400"/>
              </a:spcBef>
              <a:spcAft>
                <a:spcPts val="0"/>
              </a:spcAft>
              <a:buClr>
                <a:srgbClr val="0054BC"/>
              </a:buClr>
              <a:buSzPts val="1000"/>
              <a:buChar char="•"/>
              <a:defRPr sz="1000">
                <a:solidFill>
                  <a:srgbClr val="0054BC"/>
                </a:solidFill>
              </a:defRPr>
            </a:lvl6pPr>
            <a:lvl7pPr marL="3200400" lvl="6" indent="-292100" algn="l">
              <a:lnSpc>
                <a:spcPct val="90000"/>
              </a:lnSpc>
              <a:spcBef>
                <a:spcPts val="400"/>
              </a:spcBef>
              <a:spcAft>
                <a:spcPts val="0"/>
              </a:spcAft>
              <a:buClr>
                <a:srgbClr val="0054BC"/>
              </a:buClr>
              <a:buSzPts val="1000"/>
              <a:buChar char="•"/>
              <a:defRPr sz="1000">
                <a:solidFill>
                  <a:srgbClr val="0054BC"/>
                </a:solidFill>
              </a:defRPr>
            </a:lvl7pPr>
            <a:lvl8pPr marL="3657600" lvl="7" indent="-292100" algn="l">
              <a:lnSpc>
                <a:spcPct val="90000"/>
              </a:lnSpc>
              <a:spcBef>
                <a:spcPts val="400"/>
              </a:spcBef>
              <a:spcAft>
                <a:spcPts val="0"/>
              </a:spcAft>
              <a:buClr>
                <a:srgbClr val="0054BC"/>
              </a:buClr>
              <a:buSzPts val="1000"/>
              <a:buChar char="•"/>
              <a:defRPr sz="1000">
                <a:solidFill>
                  <a:srgbClr val="0054BC"/>
                </a:solidFill>
              </a:defRPr>
            </a:lvl8pPr>
            <a:lvl9pPr marL="4114800" lvl="8" indent="-292100" algn="l">
              <a:lnSpc>
                <a:spcPct val="90000"/>
              </a:lnSpc>
              <a:spcBef>
                <a:spcPts val="400"/>
              </a:spcBef>
              <a:spcAft>
                <a:spcPts val="0"/>
              </a:spcAft>
              <a:buClr>
                <a:srgbClr val="0054BC"/>
              </a:buClr>
              <a:buSzPts val="1000"/>
              <a:buChar char="•"/>
              <a:defRPr sz="1000">
                <a:solidFill>
                  <a:srgbClr val="0054BC"/>
                </a:solidFill>
              </a:defRPr>
            </a:lvl9pPr>
          </a:lstStyle>
          <a:p>
            <a:endParaRPr/>
          </a:p>
        </p:txBody>
      </p:sp>
      <p:sp>
        <p:nvSpPr>
          <p:cNvPr id="17" name="Google Shape;51;p8">
            <a:extLst>
              <a:ext uri="{FF2B5EF4-FFF2-40B4-BE49-F238E27FC236}">
                <a16:creationId xmlns:a16="http://schemas.microsoft.com/office/drawing/2014/main" id="{2D6134A0-535F-B6CF-5AED-C4D1608B5FAA}"/>
              </a:ext>
            </a:extLst>
          </p:cNvPr>
          <p:cNvSpPr txBox="1">
            <a:spLocks noGrp="1"/>
          </p:cNvSpPr>
          <p:nvPr>
            <p:ph type="body" idx="20"/>
          </p:nvPr>
        </p:nvSpPr>
        <p:spPr>
          <a:xfrm>
            <a:off x="4241409" y="5497779"/>
            <a:ext cx="861930" cy="640080"/>
          </a:xfrm>
          <a:prstGeom prst="rect">
            <a:avLst/>
          </a:prstGeom>
          <a:noFill/>
          <a:ln>
            <a:noFill/>
          </a:ln>
        </p:spPr>
        <p:txBody>
          <a:bodyPr spcFirstLastPara="1" wrap="square" lIns="0" tIns="0" rIns="0" bIns="0" anchor="ctr" anchorCtr="0">
            <a:normAutofit/>
          </a:bodyPr>
          <a:lstStyle>
            <a:lvl1pPr marL="0" lvl="0" indent="-228600" algn="r">
              <a:lnSpc>
                <a:spcPct val="90000"/>
              </a:lnSpc>
              <a:spcBef>
                <a:spcPts val="0"/>
              </a:spcBef>
              <a:spcAft>
                <a:spcPts val="0"/>
              </a:spcAft>
              <a:buClr>
                <a:srgbClr val="0054BC"/>
              </a:buClr>
              <a:buSzPts val="1000"/>
              <a:buNone/>
              <a:defRPr sz="1800" b="1" kern="1200" dirty="0">
                <a:solidFill>
                  <a:srgbClr val="4D4D4D"/>
                </a:solidFill>
                <a:latin typeface="Verdana" panose="020B0604030504040204" pitchFamily="34" charset="0"/>
                <a:ea typeface="Verdana" panose="020B0604030504040204" pitchFamily="34" charset="0"/>
                <a:cs typeface="+mn-cs"/>
              </a:defRPr>
            </a:lvl1pPr>
            <a:lvl2pPr marL="914400" lvl="1" indent="-292100" algn="l">
              <a:lnSpc>
                <a:spcPct val="90000"/>
              </a:lnSpc>
              <a:spcBef>
                <a:spcPts val="400"/>
              </a:spcBef>
              <a:spcAft>
                <a:spcPts val="0"/>
              </a:spcAft>
              <a:buClr>
                <a:srgbClr val="0054BC"/>
              </a:buClr>
              <a:buSzPts val="1000"/>
              <a:buChar char="•"/>
              <a:defRPr sz="1000">
                <a:solidFill>
                  <a:srgbClr val="0054BC"/>
                </a:solidFill>
              </a:defRPr>
            </a:lvl2pPr>
            <a:lvl3pPr marL="1371600" lvl="2" indent="-292100" algn="l">
              <a:lnSpc>
                <a:spcPct val="90000"/>
              </a:lnSpc>
              <a:spcBef>
                <a:spcPts val="400"/>
              </a:spcBef>
              <a:spcAft>
                <a:spcPts val="0"/>
              </a:spcAft>
              <a:buClr>
                <a:srgbClr val="0054BC"/>
              </a:buClr>
              <a:buSzPts val="1000"/>
              <a:buChar char="•"/>
              <a:defRPr sz="1000">
                <a:solidFill>
                  <a:srgbClr val="0054BC"/>
                </a:solidFill>
              </a:defRPr>
            </a:lvl3pPr>
            <a:lvl4pPr marL="1828800" lvl="3" indent="-292100" algn="l">
              <a:lnSpc>
                <a:spcPct val="90000"/>
              </a:lnSpc>
              <a:spcBef>
                <a:spcPts val="400"/>
              </a:spcBef>
              <a:spcAft>
                <a:spcPts val="0"/>
              </a:spcAft>
              <a:buClr>
                <a:srgbClr val="0054BC"/>
              </a:buClr>
              <a:buSzPts val="1000"/>
              <a:buChar char="•"/>
              <a:defRPr sz="1000">
                <a:solidFill>
                  <a:srgbClr val="0054BC"/>
                </a:solidFill>
              </a:defRPr>
            </a:lvl4pPr>
            <a:lvl5pPr marL="2286000" lvl="4" indent="-292100" algn="l">
              <a:lnSpc>
                <a:spcPct val="90000"/>
              </a:lnSpc>
              <a:spcBef>
                <a:spcPts val="400"/>
              </a:spcBef>
              <a:spcAft>
                <a:spcPts val="0"/>
              </a:spcAft>
              <a:buClr>
                <a:srgbClr val="0054BC"/>
              </a:buClr>
              <a:buSzPts val="1000"/>
              <a:buChar char="•"/>
              <a:defRPr sz="1000">
                <a:solidFill>
                  <a:srgbClr val="0054BC"/>
                </a:solidFill>
              </a:defRPr>
            </a:lvl5pPr>
            <a:lvl6pPr marL="2743200" lvl="5" indent="-292100" algn="l">
              <a:lnSpc>
                <a:spcPct val="90000"/>
              </a:lnSpc>
              <a:spcBef>
                <a:spcPts val="400"/>
              </a:spcBef>
              <a:spcAft>
                <a:spcPts val="0"/>
              </a:spcAft>
              <a:buClr>
                <a:srgbClr val="0054BC"/>
              </a:buClr>
              <a:buSzPts val="1000"/>
              <a:buChar char="•"/>
              <a:defRPr sz="1000">
                <a:solidFill>
                  <a:srgbClr val="0054BC"/>
                </a:solidFill>
              </a:defRPr>
            </a:lvl6pPr>
            <a:lvl7pPr marL="3200400" lvl="6" indent="-292100" algn="l">
              <a:lnSpc>
                <a:spcPct val="90000"/>
              </a:lnSpc>
              <a:spcBef>
                <a:spcPts val="400"/>
              </a:spcBef>
              <a:spcAft>
                <a:spcPts val="0"/>
              </a:spcAft>
              <a:buClr>
                <a:srgbClr val="0054BC"/>
              </a:buClr>
              <a:buSzPts val="1000"/>
              <a:buChar char="•"/>
              <a:defRPr sz="1000">
                <a:solidFill>
                  <a:srgbClr val="0054BC"/>
                </a:solidFill>
              </a:defRPr>
            </a:lvl7pPr>
            <a:lvl8pPr marL="3657600" lvl="7" indent="-292100" algn="l">
              <a:lnSpc>
                <a:spcPct val="90000"/>
              </a:lnSpc>
              <a:spcBef>
                <a:spcPts val="400"/>
              </a:spcBef>
              <a:spcAft>
                <a:spcPts val="0"/>
              </a:spcAft>
              <a:buClr>
                <a:srgbClr val="0054BC"/>
              </a:buClr>
              <a:buSzPts val="1000"/>
              <a:buChar char="•"/>
              <a:defRPr sz="1000">
                <a:solidFill>
                  <a:srgbClr val="0054BC"/>
                </a:solidFill>
              </a:defRPr>
            </a:lvl8pPr>
            <a:lvl9pPr marL="4114800" lvl="8" indent="-292100" algn="l">
              <a:lnSpc>
                <a:spcPct val="90000"/>
              </a:lnSpc>
              <a:spcBef>
                <a:spcPts val="400"/>
              </a:spcBef>
              <a:spcAft>
                <a:spcPts val="0"/>
              </a:spcAft>
              <a:buClr>
                <a:srgbClr val="0054BC"/>
              </a:buClr>
              <a:buSzPts val="1000"/>
              <a:buChar char="•"/>
              <a:defRPr sz="1000">
                <a:solidFill>
                  <a:srgbClr val="0054BC"/>
                </a:solidFill>
              </a:defRPr>
            </a:lvl9pPr>
          </a:lstStyle>
          <a:p>
            <a:endParaRPr/>
          </a:p>
        </p:txBody>
      </p:sp>
      <p:sp>
        <p:nvSpPr>
          <p:cNvPr id="18" name="Google Shape;51;p8">
            <a:extLst>
              <a:ext uri="{FF2B5EF4-FFF2-40B4-BE49-F238E27FC236}">
                <a16:creationId xmlns:a16="http://schemas.microsoft.com/office/drawing/2014/main" id="{9E974B48-530C-8229-29F0-9B74F7A0780D}"/>
              </a:ext>
            </a:extLst>
          </p:cNvPr>
          <p:cNvSpPr txBox="1">
            <a:spLocks noGrp="1"/>
          </p:cNvSpPr>
          <p:nvPr>
            <p:ph type="body" idx="21"/>
          </p:nvPr>
        </p:nvSpPr>
        <p:spPr>
          <a:xfrm>
            <a:off x="7597351" y="3259278"/>
            <a:ext cx="861930" cy="640080"/>
          </a:xfrm>
          <a:prstGeom prst="rect">
            <a:avLst/>
          </a:prstGeom>
          <a:noFill/>
          <a:ln>
            <a:noFill/>
          </a:ln>
        </p:spPr>
        <p:txBody>
          <a:bodyPr spcFirstLastPara="1" wrap="square" lIns="0" tIns="0" rIns="0" bIns="0" anchor="ctr" anchorCtr="0">
            <a:normAutofit/>
          </a:bodyPr>
          <a:lstStyle>
            <a:lvl1pPr marL="0" lvl="0" indent="-228600" algn="r">
              <a:lnSpc>
                <a:spcPct val="90000"/>
              </a:lnSpc>
              <a:spcBef>
                <a:spcPts val="0"/>
              </a:spcBef>
              <a:spcAft>
                <a:spcPts val="0"/>
              </a:spcAft>
              <a:buClr>
                <a:srgbClr val="0054BC"/>
              </a:buClr>
              <a:buSzPts val="1000"/>
              <a:buNone/>
              <a:defRPr sz="1800" b="1" kern="1200" dirty="0">
                <a:solidFill>
                  <a:srgbClr val="4D4D4D"/>
                </a:solidFill>
                <a:latin typeface="Verdana" panose="020B0604030504040204" pitchFamily="34" charset="0"/>
                <a:ea typeface="Verdana" panose="020B0604030504040204" pitchFamily="34" charset="0"/>
                <a:cs typeface="+mn-cs"/>
              </a:defRPr>
            </a:lvl1pPr>
            <a:lvl2pPr marL="914400" lvl="1" indent="-292100" algn="l">
              <a:lnSpc>
                <a:spcPct val="90000"/>
              </a:lnSpc>
              <a:spcBef>
                <a:spcPts val="400"/>
              </a:spcBef>
              <a:spcAft>
                <a:spcPts val="0"/>
              </a:spcAft>
              <a:buClr>
                <a:srgbClr val="0054BC"/>
              </a:buClr>
              <a:buSzPts val="1000"/>
              <a:buChar char="•"/>
              <a:defRPr sz="1000">
                <a:solidFill>
                  <a:srgbClr val="0054BC"/>
                </a:solidFill>
              </a:defRPr>
            </a:lvl2pPr>
            <a:lvl3pPr marL="1371600" lvl="2" indent="-292100" algn="l">
              <a:lnSpc>
                <a:spcPct val="90000"/>
              </a:lnSpc>
              <a:spcBef>
                <a:spcPts val="400"/>
              </a:spcBef>
              <a:spcAft>
                <a:spcPts val="0"/>
              </a:spcAft>
              <a:buClr>
                <a:srgbClr val="0054BC"/>
              </a:buClr>
              <a:buSzPts val="1000"/>
              <a:buChar char="•"/>
              <a:defRPr sz="1000">
                <a:solidFill>
                  <a:srgbClr val="0054BC"/>
                </a:solidFill>
              </a:defRPr>
            </a:lvl3pPr>
            <a:lvl4pPr marL="1828800" lvl="3" indent="-292100" algn="l">
              <a:lnSpc>
                <a:spcPct val="90000"/>
              </a:lnSpc>
              <a:spcBef>
                <a:spcPts val="400"/>
              </a:spcBef>
              <a:spcAft>
                <a:spcPts val="0"/>
              </a:spcAft>
              <a:buClr>
                <a:srgbClr val="0054BC"/>
              </a:buClr>
              <a:buSzPts val="1000"/>
              <a:buChar char="•"/>
              <a:defRPr sz="1000">
                <a:solidFill>
                  <a:srgbClr val="0054BC"/>
                </a:solidFill>
              </a:defRPr>
            </a:lvl4pPr>
            <a:lvl5pPr marL="2286000" lvl="4" indent="-292100" algn="l">
              <a:lnSpc>
                <a:spcPct val="90000"/>
              </a:lnSpc>
              <a:spcBef>
                <a:spcPts val="400"/>
              </a:spcBef>
              <a:spcAft>
                <a:spcPts val="0"/>
              </a:spcAft>
              <a:buClr>
                <a:srgbClr val="0054BC"/>
              </a:buClr>
              <a:buSzPts val="1000"/>
              <a:buChar char="•"/>
              <a:defRPr sz="1000">
                <a:solidFill>
                  <a:srgbClr val="0054BC"/>
                </a:solidFill>
              </a:defRPr>
            </a:lvl5pPr>
            <a:lvl6pPr marL="2743200" lvl="5" indent="-292100" algn="l">
              <a:lnSpc>
                <a:spcPct val="90000"/>
              </a:lnSpc>
              <a:spcBef>
                <a:spcPts val="400"/>
              </a:spcBef>
              <a:spcAft>
                <a:spcPts val="0"/>
              </a:spcAft>
              <a:buClr>
                <a:srgbClr val="0054BC"/>
              </a:buClr>
              <a:buSzPts val="1000"/>
              <a:buChar char="•"/>
              <a:defRPr sz="1000">
                <a:solidFill>
                  <a:srgbClr val="0054BC"/>
                </a:solidFill>
              </a:defRPr>
            </a:lvl6pPr>
            <a:lvl7pPr marL="3200400" lvl="6" indent="-292100" algn="l">
              <a:lnSpc>
                <a:spcPct val="90000"/>
              </a:lnSpc>
              <a:spcBef>
                <a:spcPts val="400"/>
              </a:spcBef>
              <a:spcAft>
                <a:spcPts val="0"/>
              </a:spcAft>
              <a:buClr>
                <a:srgbClr val="0054BC"/>
              </a:buClr>
              <a:buSzPts val="1000"/>
              <a:buChar char="•"/>
              <a:defRPr sz="1000">
                <a:solidFill>
                  <a:srgbClr val="0054BC"/>
                </a:solidFill>
              </a:defRPr>
            </a:lvl7pPr>
            <a:lvl8pPr marL="3657600" lvl="7" indent="-292100" algn="l">
              <a:lnSpc>
                <a:spcPct val="90000"/>
              </a:lnSpc>
              <a:spcBef>
                <a:spcPts val="400"/>
              </a:spcBef>
              <a:spcAft>
                <a:spcPts val="0"/>
              </a:spcAft>
              <a:buClr>
                <a:srgbClr val="0054BC"/>
              </a:buClr>
              <a:buSzPts val="1000"/>
              <a:buChar char="•"/>
              <a:defRPr sz="1000">
                <a:solidFill>
                  <a:srgbClr val="0054BC"/>
                </a:solidFill>
              </a:defRPr>
            </a:lvl8pPr>
            <a:lvl9pPr marL="4114800" lvl="8" indent="-292100" algn="l">
              <a:lnSpc>
                <a:spcPct val="90000"/>
              </a:lnSpc>
              <a:spcBef>
                <a:spcPts val="400"/>
              </a:spcBef>
              <a:spcAft>
                <a:spcPts val="0"/>
              </a:spcAft>
              <a:buClr>
                <a:srgbClr val="0054BC"/>
              </a:buClr>
              <a:buSzPts val="1000"/>
              <a:buChar char="•"/>
              <a:defRPr sz="1000">
                <a:solidFill>
                  <a:srgbClr val="0054BC"/>
                </a:solidFill>
              </a:defRPr>
            </a:lvl9pPr>
          </a:lstStyle>
          <a:p>
            <a:endParaRPr/>
          </a:p>
        </p:txBody>
      </p:sp>
      <p:sp>
        <p:nvSpPr>
          <p:cNvPr id="19" name="Google Shape;51;p8">
            <a:extLst>
              <a:ext uri="{FF2B5EF4-FFF2-40B4-BE49-F238E27FC236}">
                <a16:creationId xmlns:a16="http://schemas.microsoft.com/office/drawing/2014/main" id="{410AC7FA-31D6-ACB5-A78C-3903686C3BA0}"/>
              </a:ext>
            </a:extLst>
          </p:cNvPr>
          <p:cNvSpPr txBox="1">
            <a:spLocks noGrp="1"/>
          </p:cNvSpPr>
          <p:nvPr>
            <p:ph type="body" idx="22"/>
          </p:nvPr>
        </p:nvSpPr>
        <p:spPr>
          <a:xfrm>
            <a:off x="7597351" y="4013833"/>
            <a:ext cx="861930" cy="640080"/>
          </a:xfrm>
          <a:prstGeom prst="rect">
            <a:avLst/>
          </a:prstGeom>
          <a:noFill/>
          <a:ln>
            <a:noFill/>
          </a:ln>
        </p:spPr>
        <p:txBody>
          <a:bodyPr spcFirstLastPara="1" wrap="square" lIns="0" tIns="0" rIns="0" bIns="0" anchor="ctr" anchorCtr="0">
            <a:normAutofit/>
          </a:bodyPr>
          <a:lstStyle>
            <a:lvl1pPr marL="0" lvl="0" indent="-228600" algn="r">
              <a:lnSpc>
                <a:spcPct val="90000"/>
              </a:lnSpc>
              <a:spcBef>
                <a:spcPts val="0"/>
              </a:spcBef>
              <a:spcAft>
                <a:spcPts val="0"/>
              </a:spcAft>
              <a:buClr>
                <a:srgbClr val="0054BC"/>
              </a:buClr>
              <a:buSzPts val="1000"/>
              <a:buNone/>
              <a:defRPr sz="1800" b="1" kern="1200" dirty="0">
                <a:solidFill>
                  <a:srgbClr val="4D4D4D"/>
                </a:solidFill>
                <a:latin typeface="Verdana" panose="020B0604030504040204" pitchFamily="34" charset="0"/>
                <a:ea typeface="Verdana" panose="020B0604030504040204" pitchFamily="34" charset="0"/>
                <a:cs typeface="+mn-cs"/>
              </a:defRPr>
            </a:lvl1pPr>
            <a:lvl2pPr marL="914400" lvl="1" indent="-292100" algn="l">
              <a:lnSpc>
                <a:spcPct val="90000"/>
              </a:lnSpc>
              <a:spcBef>
                <a:spcPts val="400"/>
              </a:spcBef>
              <a:spcAft>
                <a:spcPts val="0"/>
              </a:spcAft>
              <a:buClr>
                <a:srgbClr val="0054BC"/>
              </a:buClr>
              <a:buSzPts val="1000"/>
              <a:buChar char="•"/>
              <a:defRPr sz="1000">
                <a:solidFill>
                  <a:srgbClr val="0054BC"/>
                </a:solidFill>
              </a:defRPr>
            </a:lvl2pPr>
            <a:lvl3pPr marL="1371600" lvl="2" indent="-292100" algn="l">
              <a:lnSpc>
                <a:spcPct val="90000"/>
              </a:lnSpc>
              <a:spcBef>
                <a:spcPts val="400"/>
              </a:spcBef>
              <a:spcAft>
                <a:spcPts val="0"/>
              </a:spcAft>
              <a:buClr>
                <a:srgbClr val="0054BC"/>
              </a:buClr>
              <a:buSzPts val="1000"/>
              <a:buChar char="•"/>
              <a:defRPr sz="1000">
                <a:solidFill>
                  <a:srgbClr val="0054BC"/>
                </a:solidFill>
              </a:defRPr>
            </a:lvl3pPr>
            <a:lvl4pPr marL="1828800" lvl="3" indent="-292100" algn="l">
              <a:lnSpc>
                <a:spcPct val="90000"/>
              </a:lnSpc>
              <a:spcBef>
                <a:spcPts val="400"/>
              </a:spcBef>
              <a:spcAft>
                <a:spcPts val="0"/>
              </a:spcAft>
              <a:buClr>
                <a:srgbClr val="0054BC"/>
              </a:buClr>
              <a:buSzPts val="1000"/>
              <a:buChar char="•"/>
              <a:defRPr sz="1000">
                <a:solidFill>
                  <a:srgbClr val="0054BC"/>
                </a:solidFill>
              </a:defRPr>
            </a:lvl4pPr>
            <a:lvl5pPr marL="2286000" lvl="4" indent="-292100" algn="l">
              <a:lnSpc>
                <a:spcPct val="90000"/>
              </a:lnSpc>
              <a:spcBef>
                <a:spcPts val="400"/>
              </a:spcBef>
              <a:spcAft>
                <a:spcPts val="0"/>
              </a:spcAft>
              <a:buClr>
                <a:srgbClr val="0054BC"/>
              </a:buClr>
              <a:buSzPts val="1000"/>
              <a:buChar char="•"/>
              <a:defRPr sz="1000">
                <a:solidFill>
                  <a:srgbClr val="0054BC"/>
                </a:solidFill>
              </a:defRPr>
            </a:lvl5pPr>
            <a:lvl6pPr marL="2743200" lvl="5" indent="-292100" algn="l">
              <a:lnSpc>
                <a:spcPct val="90000"/>
              </a:lnSpc>
              <a:spcBef>
                <a:spcPts val="400"/>
              </a:spcBef>
              <a:spcAft>
                <a:spcPts val="0"/>
              </a:spcAft>
              <a:buClr>
                <a:srgbClr val="0054BC"/>
              </a:buClr>
              <a:buSzPts val="1000"/>
              <a:buChar char="•"/>
              <a:defRPr sz="1000">
                <a:solidFill>
                  <a:srgbClr val="0054BC"/>
                </a:solidFill>
              </a:defRPr>
            </a:lvl6pPr>
            <a:lvl7pPr marL="3200400" lvl="6" indent="-292100" algn="l">
              <a:lnSpc>
                <a:spcPct val="90000"/>
              </a:lnSpc>
              <a:spcBef>
                <a:spcPts val="400"/>
              </a:spcBef>
              <a:spcAft>
                <a:spcPts val="0"/>
              </a:spcAft>
              <a:buClr>
                <a:srgbClr val="0054BC"/>
              </a:buClr>
              <a:buSzPts val="1000"/>
              <a:buChar char="•"/>
              <a:defRPr sz="1000">
                <a:solidFill>
                  <a:srgbClr val="0054BC"/>
                </a:solidFill>
              </a:defRPr>
            </a:lvl7pPr>
            <a:lvl8pPr marL="3657600" lvl="7" indent="-292100" algn="l">
              <a:lnSpc>
                <a:spcPct val="90000"/>
              </a:lnSpc>
              <a:spcBef>
                <a:spcPts val="400"/>
              </a:spcBef>
              <a:spcAft>
                <a:spcPts val="0"/>
              </a:spcAft>
              <a:buClr>
                <a:srgbClr val="0054BC"/>
              </a:buClr>
              <a:buSzPts val="1000"/>
              <a:buChar char="•"/>
              <a:defRPr sz="1000">
                <a:solidFill>
                  <a:srgbClr val="0054BC"/>
                </a:solidFill>
              </a:defRPr>
            </a:lvl8pPr>
            <a:lvl9pPr marL="4114800" lvl="8" indent="-292100" algn="l">
              <a:lnSpc>
                <a:spcPct val="90000"/>
              </a:lnSpc>
              <a:spcBef>
                <a:spcPts val="400"/>
              </a:spcBef>
              <a:spcAft>
                <a:spcPts val="0"/>
              </a:spcAft>
              <a:buClr>
                <a:srgbClr val="0054BC"/>
              </a:buClr>
              <a:buSzPts val="1000"/>
              <a:buChar char="•"/>
              <a:defRPr sz="1000">
                <a:solidFill>
                  <a:srgbClr val="0054BC"/>
                </a:solidFill>
              </a:defRPr>
            </a:lvl9pPr>
          </a:lstStyle>
          <a:p>
            <a:endParaRPr/>
          </a:p>
        </p:txBody>
      </p:sp>
      <p:sp>
        <p:nvSpPr>
          <p:cNvPr id="20" name="Google Shape;51;p8">
            <a:extLst>
              <a:ext uri="{FF2B5EF4-FFF2-40B4-BE49-F238E27FC236}">
                <a16:creationId xmlns:a16="http://schemas.microsoft.com/office/drawing/2014/main" id="{74E8CB04-C622-FA8B-9099-8E36CF31A97A}"/>
              </a:ext>
            </a:extLst>
          </p:cNvPr>
          <p:cNvSpPr txBox="1">
            <a:spLocks noGrp="1"/>
          </p:cNvSpPr>
          <p:nvPr>
            <p:ph type="body" idx="23"/>
          </p:nvPr>
        </p:nvSpPr>
        <p:spPr>
          <a:xfrm>
            <a:off x="7597351" y="4755806"/>
            <a:ext cx="861930" cy="640080"/>
          </a:xfrm>
          <a:prstGeom prst="rect">
            <a:avLst/>
          </a:prstGeom>
          <a:noFill/>
          <a:ln>
            <a:noFill/>
          </a:ln>
        </p:spPr>
        <p:txBody>
          <a:bodyPr spcFirstLastPara="1" wrap="square" lIns="0" tIns="0" rIns="0" bIns="0" anchor="ctr" anchorCtr="0">
            <a:normAutofit/>
          </a:bodyPr>
          <a:lstStyle>
            <a:lvl1pPr marL="0" lvl="0" indent="-228600" algn="r">
              <a:lnSpc>
                <a:spcPct val="90000"/>
              </a:lnSpc>
              <a:spcBef>
                <a:spcPts val="0"/>
              </a:spcBef>
              <a:spcAft>
                <a:spcPts val="0"/>
              </a:spcAft>
              <a:buClr>
                <a:srgbClr val="0054BC"/>
              </a:buClr>
              <a:buSzPts val="1000"/>
              <a:buNone/>
              <a:defRPr sz="1800" b="1" kern="1200" dirty="0">
                <a:solidFill>
                  <a:srgbClr val="4D4D4D"/>
                </a:solidFill>
                <a:latin typeface="Verdana" panose="020B0604030504040204" pitchFamily="34" charset="0"/>
                <a:ea typeface="Verdana" panose="020B0604030504040204" pitchFamily="34" charset="0"/>
                <a:cs typeface="+mn-cs"/>
              </a:defRPr>
            </a:lvl1pPr>
            <a:lvl2pPr marL="914400" lvl="1" indent="-292100" algn="l">
              <a:lnSpc>
                <a:spcPct val="90000"/>
              </a:lnSpc>
              <a:spcBef>
                <a:spcPts val="400"/>
              </a:spcBef>
              <a:spcAft>
                <a:spcPts val="0"/>
              </a:spcAft>
              <a:buClr>
                <a:srgbClr val="0054BC"/>
              </a:buClr>
              <a:buSzPts val="1000"/>
              <a:buChar char="•"/>
              <a:defRPr sz="1000">
                <a:solidFill>
                  <a:srgbClr val="0054BC"/>
                </a:solidFill>
              </a:defRPr>
            </a:lvl2pPr>
            <a:lvl3pPr marL="1371600" lvl="2" indent="-292100" algn="l">
              <a:lnSpc>
                <a:spcPct val="90000"/>
              </a:lnSpc>
              <a:spcBef>
                <a:spcPts val="400"/>
              </a:spcBef>
              <a:spcAft>
                <a:spcPts val="0"/>
              </a:spcAft>
              <a:buClr>
                <a:srgbClr val="0054BC"/>
              </a:buClr>
              <a:buSzPts val="1000"/>
              <a:buChar char="•"/>
              <a:defRPr sz="1000">
                <a:solidFill>
                  <a:srgbClr val="0054BC"/>
                </a:solidFill>
              </a:defRPr>
            </a:lvl3pPr>
            <a:lvl4pPr marL="1828800" lvl="3" indent="-292100" algn="l">
              <a:lnSpc>
                <a:spcPct val="90000"/>
              </a:lnSpc>
              <a:spcBef>
                <a:spcPts val="400"/>
              </a:spcBef>
              <a:spcAft>
                <a:spcPts val="0"/>
              </a:spcAft>
              <a:buClr>
                <a:srgbClr val="0054BC"/>
              </a:buClr>
              <a:buSzPts val="1000"/>
              <a:buChar char="•"/>
              <a:defRPr sz="1000">
                <a:solidFill>
                  <a:srgbClr val="0054BC"/>
                </a:solidFill>
              </a:defRPr>
            </a:lvl4pPr>
            <a:lvl5pPr marL="2286000" lvl="4" indent="-292100" algn="l">
              <a:lnSpc>
                <a:spcPct val="90000"/>
              </a:lnSpc>
              <a:spcBef>
                <a:spcPts val="400"/>
              </a:spcBef>
              <a:spcAft>
                <a:spcPts val="0"/>
              </a:spcAft>
              <a:buClr>
                <a:srgbClr val="0054BC"/>
              </a:buClr>
              <a:buSzPts val="1000"/>
              <a:buChar char="•"/>
              <a:defRPr sz="1000">
                <a:solidFill>
                  <a:srgbClr val="0054BC"/>
                </a:solidFill>
              </a:defRPr>
            </a:lvl5pPr>
            <a:lvl6pPr marL="2743200" lvl="5" indent="-292100" algn="l">
              <a:lnSpc>
                <a:spcPct val="90000"/>
              </a:lnSpc>
              <a:spcBef>
                <a:spcPts val="400"/>
              </a:spcBef>
              <a:spcAft>
                <a:spcPts val="0"/>
              </a:spcAft>
              <a:buClr>
                <a:srgbClr val="0054BC"/>
              </a:buClr>
              <a:buSzPts val="1000"/>
              <a:buChar char="•"/>
              <a:defRPr sz="1000">
                <a:solidFill>
                  <a:srgbClr val="0054BC"/>
                </a:solidFill>
              </a:defRPr>
            </a:lvl6pPr>
            <a:lvl7pPr marL="3200400" lvl="6" indent="-292100" algn="l">
              <a:lnSpc>
                <a:spcPct val="90000"/>
              </a:lnSpc>
              <a:spcBef>
                <a:spcPts val="400"/>
              </a:spcBef>
              <a:spcAft>
                <a:spcPts val="0"/>
              </a:spcAft>
              <a:buClr>
                <a:srgbClr val="0054BC"/>
              </a:buClr>
              <a:buSzPts val="1000"/>
              <a:buChar char="•"/>
              <a:defRPr sz="1000">
                <a:solidFill>
                  <a:srgbClr val="0054BC"/>
                </a:solidFill>
              </a:defRPr>
            </a:lvl7pPr>
            <a:lvl8pPr marL="3657600" lvl="7" indent="-292100" algn="l">
              <a:lnSpc>
                <a:spcPct val="90000"/>
              </a:lnSpc>
              <a:spcBef>
                <a:spcPts val="400"/>
              </a:spcBef>
              <a:spcAft>
                <a:spcPts val="0"/>
              </a:spcAft>
              <a:buClr>
                <a:srgbClr val="0054BC"/>
              </a:buClr>
              <a:buSzPts val="1000"/>
              <a:buChar char="•"/>
              <a:defRPr sz="1000">
                <a:solidFill>
                  <a:srgbClr val="0054BC"/>
                </a:solidFill>
              </a:defRPr>
            </a:lvl8pPr>
            <a:lvl9pPr marL="4114800" lvl="8" indent="-292100" algn="l">
              <a:lnSpc>
                <a:spcPct val="90000"/>
              </a:lnSpc>
              <a:spcBef>
                <a:spcPts val="400"/>
              </a:spcBef>
              <a:spcAft>
                <a:spcPts val="0"/>
              </a:spcAft>
              <a:buClr>
                <a:srgbClr val="0054BC"/>
              </a:buClr>
              <a:buSzPts val="1000"/>
              <a:buChar char="•"/>
              <a:defRPr sz="1000">
                <a:solidFill>
                  <a:srgbClr val="0054BC"/>
                </a:solidFill>
              </a:defRPr>
            </a:lvl9pPr>
          </a:lstStyle>
          <a:p>
            <a:endParaRPr/>
          </a:p>
        </p:txBody>
      </p:sp>
      <p:sp>
        <p:nvSpPr>
          <p:cNvPr id="21" name="Google Shape;51;p8">
            <a:extLst>
              <a:ext uri="{FF2B5EF4-FFF2-40B4-BE49-F238E27FC236}">
                <a16:creationId xmlns:a16="http://schemas.microsoft.com/office/drawing/2014/main" id="{6233D62F-5C7D-D54E-8CAE-758DDB8DD18A}"/>
              </a:ext>
            </a:extLst>
          </p:cNvPr>
          <p:cNvSpPr txBox="1">
            <a:spLocks noGrp="1"/>
          </p:cNvSpPr>
          <p:nvPr>
            <p:ph type="body" idx="24"/>
          </p:nvPr>
        </p:nvSpPr>
        <p:spPr>
          <a:xfrm>
            <a:off x="7597351" y="5497779"/>
            <a:ext cx="861930" cy="640080"/>
          </a:xfrm>
          <a:prstGeom prst="rect">
            <a:avLst/>
          </a:prstGeom>
          <a:noFill/>
          <a:ln>
            <a:noFill/>
          </a:ln>
        </p:spPr>
        <p:txBody>
          <a:bodyPr spcFirstLastPara="1" wrap="square" lIns="0" tIns="0" rIns="0" bIns="0" anchor="ctr" anchorCtr="0">
            <a:normAutofit/>
          </a:bodyPr>
          <a:lstStyle>
            <a:lvl1pPr marL="0" lvl="0" indent="-228600" algn="r">
              <a:lnSpc>
                <a:spcPct val="90000"/>
              </a:lnSpc>
              <a:spcBef>
                <a:spcPts val="0"/>
              </a:spcBef>
              <a:spcAft>
                <a:spcPts val="0"/>
              </a:spcAft>
              <a:buClr>
                <a:srgbClr val="0054BC"/>
              </a:buClr>
              <a:buSzPts val="1000"/>
              <a:buNone/>
              <a:defRPr sz="1800" b="1" kern="1200" dirty="0">
                <a:solidFill>
                  <a:srgbClr val="4D4D4D"/>
                </a:solidFill>
                <a:latin typeface="Verdana" panose="020B0604030504040204" pitchFamily="34" charset="0"/>
                <a:ea typeface="Verdana" panose="020B0604030504040204" pitchFamily="34" charset="0"/>
                <a:cs typeface="+mn-cs"/>
              </a:defRPr>
            </a:lvl1pPr>
            <a:lvl2pPr marL="914400" lvl="1" indent="-292100" algn="l">
              <a:lnSpc>
                <a:spcPct val="90000"/>
              </a:lnSpc>
              <a:spcBef>
                <a:spcPts val="400"/>
              </a:spcBef>
              <a:spcAft>
                <a:spcPts val="0"/>
              </a:spcAft>
              <a:buClr>
                <a:srgbClr val="0054BC"/>
              </a:buClr>
              <a:buSzPts val="1000"/>
              <a:buChar char="•"/>
              <a:defRPr sz="1000">
                <a:solidFill>
                  <a:srgbClr val="0054BC"/>
                </a:solidFill>
              </a:defRPr>
            </a:lvl2pPr>
            <a:lvl3pPr marL="1371600" lvl="2" indent="-292100" algn="l">
              <a:lnSpc>
                <a:spcPct val="90000"/>
              </a:lnSpc>
              <a:spcBef>
                <a:spcPts val="400"/>
              </a:spcBef>
              <a:spcAft>
                <a:spcPts val="0"/>
              </a:spcAft>
              <a:buClr>
                <a:srgbClr val="0054BC"/>
              </a:buClr>
              <a:buSzPts val="1000"/>
              <a:buChar char="•"/>
              <a:defRPr sz="1000">
                <a:solidFill>
                  <a:srgbClr val="0054BC"/>
                </a:solidFill>
              </a:defRPr>
            </a:lvl3pPr>
            <a:lvl4pPr marL="1828800" lvl="3" indent="-292100" algn="l">
              <a:lnSpc>
                <a:spcPct val="90000"/>
              </a:lnSpc>
              <a:spcBef>
                <a:spcPts val="400"/>
              </a:spcBef>
              <a:spcAft>
                <a:spcPts val="0"/>
              </a:spcAft>
              <a:buClr>
                <a:srgbClr val="0054BC"/>
              </a:buClr>
              <a:buSzPts val="1000"/>
              <a:buChar char="•"/>
              <a:defRPr sz="1000">
                <a:solidFill>
                  <a:srgbClr val="0054BC"/>
                </a:solidFill>
              </a:defRPr>
            </a:lvl4pPr>
            <a:lvl5pPr marL="2286000" lvl="4" indent="-292100" algn="l">
              <a:lnSpc>
                <a:spcPct val="90000"/>
              </a:lnSpc>
              <a:spcBef>
                <a:spcPts val="400"/>
              </a:spcBef>
              <a:spcAft>
                <a:spcPts val="0"/>
              </a:spcAft>
              <a:buClr>
                <a:srgbClr val="0054BC"/>
              </a:buClr>
              <a:buSzPts val="1000"/>
              <a:buChar char="•"/>
              <a:defRPr sz="1000">
                <a:solidFill>
                  <a:srgbClr val="0054BC"/>
                </a:solidFill>
              </a:defRPr>
            </a:lvl5pPr>
            <a:lvl6pPr marL="2743200" lvl="5" indent="-292100" algn="l">
              <a:lnSpc>
                <a:spcPct val="90000"/>
              </a:lnSpc>
              <a:spcBef>
                <a:spcPts val="400"/>
              </a:spcBef>
              <a:spcAft>
                <a:spcPts val="0"/>
              </a:spcAft>
              <a:buClr>
                <a:srgbClr val="0054BC"/>
              </a:buClr>
              <a:buSzPts val="1000"/>
              <a:buChar char="•"/>
              <a:defRPr sz="1000">
                <a:solidFill>
                  <a:srgbClr val="0054BC"/>
                </a:solidFill>
              </a:defRPr>
            </a:lvl6pPr>
            <a:lvl7pPr marL="3200400" lvl="6" indent="-292100" algn="l">
              <a:lnSpc>
                <a:spcPct val="90000"/>
              </a:lnSpc>
              <a:spcBef>
                <a:spcPts val="400"/>
              </a:spcBef>
              <a:spcAft>
                <a:spcPts val="0"/>
              </a:spcAft>
              <a:buClr>
                <a:srgbClr val="0054BC"/>
              </a:buClr>
              <a:buSzPts val="1000"/>
              <a:buChar char="•"/>
              <a:defRPr sz="1000">
                <a:solidFill>
                  <a:srgbClr val="0054BC"/>
                </a:solidFill>
              </a:defRPr>
            </a:lvl7pPr>
            <a:lvl8pPr marL="3657600" lvl="7" indent="-292100" algn="l">
              <a:lnSpc>
                <a:spcPct val="90000"/>
              </a:lnSpc>
              <a:spcBef>
                <a:spcPts val="400"/>
              </a:spcBef>
              <a:spcAft>
                <a:spcPts val="0"/>
              </a:spcAft>
              <a:buClr>
                <a:srgbClr val="0054BC"/>
              </a:buClr>
              <a:buSzPts val="1000"/>
              <a:buChar char="•"/>
              <a:defRPr sz="1000">
                <a:solidFill>
                  <a:srgbClr val="0054BC"/>
                </a:solidFill>
              </a:defRPr>
            </a:lvl8pPr>
            <a:lvl9pPr marL="4114800" lvl="8" indent="-292100" algn="l">
              <a:lnSpc>
                <a:spcPct val="90000"/>
              </a:lnSpc>
              <a:spcBef>
                <a:spcPts val="400"/>
              </a:spcBef>
              <a:spcAft>
                <a:spcPts val="0"/>
              </a:spcAft>
              <a:buClr>
                <a:srgbClr val="0054BC"/>
              </a:buClr>
              <a:buSzPts val="1000"/>
              <a:buChar char="•"/>
              <a:defRPr sz="1000">
                <a:solidFill>
                  <a:srgbClr val="0054BC"/>
                </a:solidFill>
              </a:defRPr>
            </a:lvl9pPr>
          </a:lstStyle>
          <a:p>
            <a:endParaRPr/>
          </a:p>
        </p:txBody>
      </p:sp>
      <p:sp>
        <p:nvSpPr>
          <p:cNvPr id="6" name="Rectángulo 5">
            <a:extLst>
              <a:ext uri="{FF2B5EF4-FFF2-40B4-BE49-F238E27FC236}">
                <a16:creationId xmlns:a16="http://schemas.microsoft.com/office/drawing/2014/main" id="{2BE3454E-B974-E9EA-733F-CA0DE3DEDD18}"/>
              </a:ext>
            </a:extLst>
          </p:cNvPr>
          <p:cNvSpPr/>
          <p:nvPr userDrawn="1"/>
        </p:nvSpPr>
        <p:spPr>
          <a:xfrm>
            <a:off x="-46007" y="6686550"/>
            <a:ext cx="12284015" cy="263525"/>
          </a:xfrm>
          <a:prstGeom prst="rect">
            <a:avLst/>
          </a:prstGeom>
          <a:solidFill>
            <a:srgbClr val="FFC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2" name="CuadroTexto 21">
            <a:extLst>
              <a:ext uri="{FF2B5EF4-FFF2-40B4-BE49-F238E27FC236}">
                <a16:creationId xmlns:a16="http://schemas.microsoft.com/office/drawing/2014/main" id="{A24DEE68-82AA-3655-70BC-31FED8C8132F}"/>
              </a:ext>
            </a:extLst>
          </p:cNvPr>
          <p:cNvSpPr txBox="1"/>
          <p:nvPr userDrawn="1"/>
        </p:nvSpPr>
        <p:spPr>
          <a:xfrm>
            <a:off x="5336818" y="6639446"/>
            <a:ext cx="1518365" cy="261610"/>
          </a:xfrm>
          <a:prstGeom prst="rect">
            <a:avLst/>
          </a:prstGeom>
          <a:noFill/>
        </p:spPr>
        <p:txBody>
          <a:bodyPr wrap="none" rtlCol="0">
            <a:spAutoFit/>
          </a:bodyPr>
          <a:lstStyle/>
          <a:p>
            <a:pPr algn="ctr"/>
            <a:r>
              <a:rPr lang="es-CO" sz="1100" b="1">
                <a:solidFill>
                  <a:schemeClr val="bg1"/>
                </a:solidFill>
                <a:latin typeface="Verdana" panose="020B0604030504040204" pitchFamily="34" charset="0"/>
              </a:rPr>
              <a:t>www.dnp.gov.co</a:t>
            </a:r>
          </a:p>
        </p:txBody>
      </p:sp>
      <p:pic>
        <p:nvPicPr>
          <p:cNvPr id="23" name="Imagen 22" descr="Interfaz de usuario gráfica, Texto&#10;&#10;Descripción generada automáticamente">
            <a:extLst>
              <a:ext uri="{FF2B5EF4-FFF2-40B4-BE49-F238E27FC236}">
                <a16:creationId xmlns:a16="http://schemas.microsoft.com/office/drawing/2014/main" id="{D414599A-FC1B-1E7F-F792-1FAB0E0E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95982" y="0"/>
            <a:ext cx="2627438" cy="1188718"/>
          </a:xfrm>
          <a:prstGeom prst="rect">
            <a:avLst/>
          </a:prstGeom>
        </p:spPr>
      </p:pic>
      <p:pic>
        <p:nvPicPr>
          <p:cNvPr id="24" name="Imagen 23" descr="Logotipo&#10;&#10;Descripción generada automáticamente con confianza media">
            <a:extLst>
              <a:ext uri="{FF2B5EF4-FFF2-40B4-BE49-F238E27FC236}">
                <a16:creationId xmlns:a16="http://schemas.microsoft.com/office/drawing/2014/main" id="{617137E9-D233-BA5D-6C22-CCCAF61DD19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580" y="60050"/>
            <a:ext cx="2011680" cy="1010945"/>
          </a:xfrm>
          <a:prstGeom prst="rect">
            <a:avLst/>
          </a:prstGeom>
        </p:spPr>
      </p:pic>
    </p:spTree>
    <p:extLst>
      <p:ext uri="{BB962C8B-B14F-4D97-AF65-F5344CB8AC3E}">
        <p14:creationId xmlns:p14="http://schemas.microsoft.com/office/powerpoint/2010/main" val="240258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13" name="Marcador de texto 12">
            <a:extLst>
              <a:ext uri="{FF2B5EF4-FFF2-40B4-BE49-F238E27FC236}">
                <a16:creationId xmlns:a16="http://schemas.microsoft.com/office/drawing/2014/main" id="{0EEF1A03-B63F-7A69-3DA6-D5F208E2A508}"/>
              </a:ext>
            </a:extLst>
          </p:cNvPr>
          <p:cNvSpPr>
            <a:spLocks noGrp="1"/>
          </p:cNvSpPr>
          <p:nvPr>
            <p:ph type="body" sz="quarter" idx="10"/>
          </p:nvPr>
        </p:nvSpPr>
        <p:spPr>
          <a:xfrm>
            <a:off x="4673283" y="4184015"/>
            <a:ext cx="6688137" cy="890588"/>
          </a:xfrm>
        </p:spPr>
        <p:txBody>
          <a:bodyPr>
            <a:noAutofit/>
          </a:bodyPr>
          <a:lstStyle>
            <a:lvl1pPr marL="0" indent="0">
              <a:buNone/>
              <a:defRPr lang="es-ES" sz="1600" kern="1200" spc="40" dirty="0">
                <a:solidFill>
                  <a:schemeClr val="tx1">
                    <a:tint val="75000"/>
                  </a:schemeClr>
                </a:solidFill>
                <a:latin typeface="Verdana" panose="020B0604030504040204" pitchFamily="34" charset="0"/>
                <a:ea typeface="Verdana" panose="020B0604030504040204" pitchFamily="34" charset="0"/>
                <a:cs typeface="+mn-cs"/>
              </a:defRPr>
            </a:lvl1pPr>
            <a:lvl2pPr marL="457200" indent="0">
              <a:buNone/>
              <a:defRPr sz="1800">
                <a:solidFill>
                  <a:schemeClr val="tx1">
                    <a:lumMod val="50000"/>
                    <a:lumOff val="50000"/>
                  </a:schemeClr>
                </a:solidFill>
              </a:defRPr>
            </a:lvl2pPr>
            <a:lvl3pPr marL="914400" indent="0">
              <a:buNone/>
              <a:defRPr sz="1600">
                <a:solidFill>
                  <a:schemeClr val="tx1">
                    <a:lumMod val="50000"/>
                    <a:lumOff val="50000"/>
                  </a:schemeClr>
                </a:solidFill>
              </a:defRPr>
            </a:lvl3pPr>
            <a:lvl4pPr marL="1371600" indent="0">
              <a:buNone/>
              <a:defRPr sz="1400">
                <a:solidFill>
                  <a:schemeClr val="tx1">
                    <a:lumMod val="50000"/>
                    <a:lumOff val="50000"/>
                  </a:schemeClr>
                </a:solidFill>
              </a:defRPr>
            </a:lvl4pPr>
            <a:lvl5pPr marL="1828800" indent="0">
              <a:buNone/>
              <a:defRPr sz="1400">
                <a:solidFill>
                  <a:schemeClr val="tx1">
                    <a:lumMod val="50000"/>
                    <a:lumOff val="50000"/>
                  </a:schemeClr>
                </a:solidFill>
              </a:defRPr>
            </a:lvl5pPr>
          </a:lstStyle>
          <a:p>
            <a:pPr lvl="0"/>
            <a:r>
              <a:rPr lang="es-ES"/>
              <a:t>Haga clic para modificar los estilos de texto del patrón</a:t>
            </a:r>
          </a:p>
        </p:txBody>
      </p:sp>
      <p:sp>
        <p:nvSpPr>
          <p:cNvPr id="18" name="Título 17">
            <a:extLst>
              <a:ext uri="{FF2B5EF4-FFF2-40B4-BE49-F238E27FC236}">
                <a16:creationId xmlns:a16="http://schemas.microsoft.com/office/drawing/2014/main" id="{5E2C3813-65D2-0F90-89FF-A1B970A0B7BD}"/>
              </a:ext>
            </a:extLst>
          </p:cNvPr>
          <p:cNvSpPr>
            <a:spLocks noGrp="1"/>
          </p:cNvSpPr>
          <p:nvPr>
            <p:ph type="title"/>
          </p:nvPr>
        </p:nvSpPr>
        <p:spPr>
          <a:xfrm>
            <a:off x="4673283" y="1821632"/>
            <a:ext cx="6688137" cy="2232441"/>
          </a:xfrm>
        </p:spPr>
        <p:txBody>
          <a:bodyPr anchor="b">
            <a:normAutofit/>
          </a:bodyPr>
          <a:lstStyle>
            <a:lvl1pPr>
              <a:defRPr lang="es-MX" sz="4000" b="1" kern="1200" dirty="0">
                <a:solidFill>
                  <a:schemeClr val="tx1"/>
                </a:solidFill>
                <a:latin typeface="Verdana" panose="020B0604030504040204" pitchFamily="34" charset="0"/>
                <a:ea typeface="Verdana" panose="020B0604030504040204" pitchFamily="34" charset="0"/>
                <a:cs typeface="+mj-cs"/>
              </a:defRPr>
            </a:lvl1pPr>
          </a:lstStyle>
          <a:p>
            <a:r>
              <a:rPr lang="es-ES"/>
              <a:t>Haga clic para modificar el estilo de título del patrón</a:t>
            </a:r>
            <a:endParaRPr lang="es-MX"/>
          </a:p>
        </p:txBody>
      </p:sp>
      <p:sp>
        <p:nvSpPr>
          <p:cNvPr id="21" name="Rectángulo 20">
            <a:extLst>
              <a:ext uri="{FF2B5EF4-FFF2-40B4-BE49-F238E27FC236}">
                <a16:creationId xmlns:a16="http://schemas.microsoft.com/office/drawing/2014/main" id="{25FD5EC9-267B-CA04-F24C-B5BD7D9198CD}"/>
              </a:ext>
            </a:extLst>
          </p:cNvPr>
          <p:cNvSpPr/>
          <p:nvPr userDrawn="1"/>
        </p:nvSpPr>
        <p:spPr>
          <a:xfrm>
            <a:off x="-46007" y="6686550"/>
            <a:ext cx="12284015" cy="263525"/>
          </a:xfrm>
          <a:prstGeom prst="rect">
            <a:avLst/>
          </a:prstGeom>
          <a:solidFill>
            <a:srgbClr val="FFC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2" name="CuadroTexto 21">
            <a:extLst>
              <a:ext uri="{FF2B5EF4-FFF2-40B4-BE49-F238E27FC236}">
                <a16:creationId xmlns:a16="http://schemas.microsoft.com/office/drawing/2014/main" id="{3630EC23-043E-20BA-9043-42EEBF841BF3}"/>
              </a:ext>
            </a:extLst>
          </p:cNvPr>
          <p:cNvSpPr txBox="1"/>
          <p:nvPr userDrawn="1"/>
        </p:nvSpPr>
        <p:spPr>
          <a:xfrm>
            <a:off x="5336818" y="6639446"/>
            <a:ext cx="1518365" cy="261610"/>
          </a:xfrm>
          <a:prstGeom prst="rect">
            <a:avLst/>
          </a:prstGeom>
          <a:noFill/>
        </p:spPr>
        <p:txBody>
          <a:bodyPr wrap="none" rtlCol="0">
            <a:spAutoFit/>
          </a:bodyPr>
          <a:lstStyle/>
          <a:p>
            <a:pPr algn="ctr"/>
            <a:r>
              <a:rPr lang="es-CO" sz="1100" b="1">
                <a:solidFill>
                  <a:schemeClr val="bg1"/>
                </a:solidFill>
                <a:latin typeface="Verdana" panose="020B0604030504040204" pitchFamily="34" charset="0"/>
              </a:rPr>
              <a:t>www.dnp.gov.co</a:t>
            </a:r>
          </a:p>
        </p:txBody>
      </p:sp>
      <p:pic>
        <p:nvPicPr>
          <p:cNvPr id="23" name="Imagen 22" descr="Interfaz de usuario gráfica, Texto&#10;&#10;Descripción generada automáticamente">
            <a:extLst>
              <a:ext uri="{FF2B5EF4-FFF2-40B4-BE49-F238E27FC236}">
                <a16:creationId xmlns:a16="http://schemas.microsoft.com/office/drawing/2014/main" id="{647F0D62-0F61-B70C-4526-177B533E132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95982" y="0"/>
            <a:ext cx="2627438" cy="1188718"/>
          </a:xfrm>
          <a:prstGeom prst="rect">
            <a:avLst/>
          </a:prstGeom>
        </p:spPr>
      </p:pic>
      <p:pic>
        <p:nvPicPr>
          <p:cNvPr id="24" name="Imagen 23" descr="Logotipo&#10;&#10;Descripción generada automáticamente con confianza media">
            <a:extLst>
              <a:ext uri="{FF2B5EF4-FFF2-40B4-BE49-F238E27FC236}">
                <a16:creationId xmlns:a16="http://schemas.microsoft.com/office/drawing/2014/main" id="{6F802C20-18D2-65AD-4723-B36D4561437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580" y="60050"/>
            <a:ext cx="2011680" cy="1010945"/>
          </a:xfrm>
          <a:prstGeom prst="rect">
            <a:avLst/>
          </a:prstGeom>
        </p:spPr>
      </p:pic>
      <p:sp>
        <p:nvSpPr>
          <p:cNvPr id="26" name="Marcador de texto 25">
            <a:extLst>
              <a:ext uri="{FF2B5EF4-FFF2-40B4-BE49-F238E27FC236}">
                <a16:creationId xmlns:a16="http://schemas.microsoft.com/office/drawing/2014/main" id="{67A2E3D3-51F7-BC24-B4B5-7BF4CE4D66A1}"/>
              </a:ext>
            </a:extLst>
          </p:cNvPr>
          <p:cNvSpPr>
            <a:spLocks noGrp="1"/>
          </p:cNvSpPr>
          <p:nvPr>
            <p:ph type="body" sz="quarter" idx="11" hasCustomPrompt="1"/>
          </p:nvPr>
        </p:nvSpPr>
        <p:spPr>
          <a:xfrm>
            <a:off x="1681163" y="2595450"/>
            <a:ext cx="2854325" cy="1458912"/>
          </a:xfrm>
        </p:spPr>
        <p:txBody>
          <a:bodyPr>
            <a:noAutofit/>
          </a:bodyPr>
          <a:lstStyle>
            <a:lvl1pPr marL="0" indent="0" algn="r">
              <a:buNone/>
              <a:defRPr lang="es-CO" sz="12800" b="1" kern="1200" spc="-1000" baseline="0" dirty="0">
                <a:solidFill>
                  <a:schemeClr val="bg1">
                    <a:lumMod val="50000"/>
                  </a:schemeClr>
                </a:solidFill>
                <a:latin typeface="Arial Black" panose="020B0A04020102020204" pitchFamily="34" charset="0"/>
                <a:ea typeface="Verdana" panose="020B0604030504040204" pitchFamily="34" charset="0"/>
                <a:cs typeface="Arial" panose="020B0604020202020204" pitchFamily="34" charset="0"/>
              </a:defRPr>
            </a:lvl1pPr>
          </a:lstStyle>
          <a:p>
            <a:pPr lvl="0"/>
            <a:r>
              <a:rPr lang="es-ES"/>
              <a:t>01</a:t>
            </a:r>
            <a:endParaRPr lang="es-CO"/>
          </a:p>
        </p:txBody>
      </p:sp>
    </p:spTree>
    <p:extLst>
      <p:ext uri="{BB962C8B-B14F-4D97-AF65-F5344CB8AC3E}">
        <p14:creationId xmlns:p14="http://schemas.microsoft.com/office/powerpoint/2010/main" val="3680549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1_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C092A5-DE25-767F-031F-CE0639AC53CE}"/>
              </a:ext>
            </a:extLst>
          </p:cNvPr>
          <p:cNvSpPr>
            <a:spLocks noGrp="1"/>
          </p:cNvSpPr>
          <p:nvPr>
            <p:ph type="ctrTitle"/>
          </p:nvPr>
        </p:nvSpPr>
        <p:spPr>
          <a:xfrm>
            <a:off x="635000" y="1770696"/>
            <a:ext cx="10922000" cy="477837"/>
          </a:xfrm>
        </p:spPr>
        <p:txBody>
          <a:bodyPr anchor="t"/>
          <a:lstStyle>
            <a:lvl1pPr algn="ctr">
              <a:defRPr sz="2800" b="1">
                <a:latin typeface="Verdana" panose="020B0604030504040204" pitchFamily="34" charset="0"/>
              </a:defRPr>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61259010-DBE2-D34D-D879-AC7A1D28336A}"/>
              </a:ext>
            </a:extLst>
          </p:cNvPr>
          <p:cNvSpPr>
            <a:spLocks noGrp="1"/>
          </p:cNvSpPr>
          <p:nvPr>
            <p:ph type="subTitle" idx="1"/>
          </p:nvPr>
        </p:nvSpPr>
        <p:spPr>
          <a:xfrm>
            <a:off x="635000" y="2421571"/>
            <a:ext cx="10922000" cy="3205162"/>
          </a:xfrm>
        </p:spPr>
        <p:txBody>
          <a:bodyPr/>
          <a:lstStyle>
            <a:lvl1pPr marL="0" indent="0" algn="ctr">
              <a:buNone/>
              <a:defRPr sz="2400">
                <a:latin typeface="Verdan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528C31B2-286A-C9C4-E01D-E40D72576A79}"/>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26/02/2024</a:t>
            </a:fld>
            <a:endParaRPr lang="es-CO"/>
          </a:p>
        </p:txBody>
      </p:sp>
      <p:sp>
        <p:nvSpPr>
          <p:cNvPr id="5" name="Marcador de pie de página 4">
            <a:extLst>
              <a:ext uri="{FF2B5EF4-FFF2-40B4-BE49-F238E27FC236}">
                <a16:creationId xmlns:a16="http://schemas.microsoft.com/office/drawing/2014/main" id="{591D1DDB-6CC7-9360-8F7F-08FF87C5D7B4}"/>
              </a:ext>
            </a:extLst>
          </p:cNvPr>
          <p:cNvSpPr>
            <a:spLocks noGrp="1"/>
          </p:cNvSpPr>
          <p:nvPr>
            <p:ph type="ftr" sz="quarter" idx="11"/>
          </p:nvPr>
        </p:nvSpPr>
        <p:spPr/>
        <p:txBody>
          <a:bodyPr/>
          <a:lstStyle>
            <a:lvl1pPr>
              <a:defRPr>
                <a:latin typeface="Verdana" panose="020B0604030504040204" pitchFamily="34" charset="0"/>
              </a:defRPr>
            </a:lvl1pPr>
          </a:lstStyle>
          <a:p>
            <a:endParaRPr lang="es-CO"/>
          </a:p>
        </p:txBody>
      </p:sp>
      <p:sp>
        <p:nvSpPr>
          <p:cNvPr id="6" name="Marcador de número de diapositiva 5">
            <a:extLst>
              <a:ext uri="{FF2B5EF4-FFF2-40B4-BE49-F238E27FC236}">
                <a16:creationId xmlns:a16="http://schemas.microsoft.com/office/drawing/2014/main" id="{DEC3D685-36E9-396E-8492-722E755FAF4F}"/>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a:t>
            </a:fld>
            <a:endParaRPr lang="es-CO"/>
          </a:p>
        </p:txBody>
      </p:sp>
      <p:sp>
        <p:nvSpPr>
          <p:cNvPr id="8" name="Rectángulo 7">
            <a:extLst>
              <a:ext uri="{FF2B5EF4-FFF2-40B4-BE49-F238E27FC236}">
                <a16:creationId xmlns:a16="http://schemas.microsoft.com/office/drawing/2014/main" id="{80CB9D97-EFD8-5B6A-1BBD-8F43F0F12B93}"/>
              </a:ext>
            </a:extLst>
          </p:cNvPr>
          <p:cNvSpPr/>
          <p:nvPr userDrawn="1"/>
        </p:nvSpPr>
        <p:spPr>
          <a:xfrm>
            <a:off x="-46007" y="6686550"/>
            <a:ext cx="12284015" cy="263525"/>
          </a:xfrm>
          <a:prstGeom prst="rect">
            <a:avLst/>
          </a:prstGeom>
          <a:solidFill>
            <a:srgbClr val="FFC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0" name="Imagen 9" descr="Interfaz de usuario gráfica, Texto&#10;&#10;Descripción generada automáticamente">
            <a:extLst>
              <a:ext uri="{FF2B5EF4-FFF2-40B4-BE49-F238E27FC236}">
                <a16:creationId xmlns:a16="http://schemas.microsoft.com/office/drawing/2014/main" id="{8E8C33B0-9BFE-0B9C-FD0A-A118984896A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95982" y="0"/>
            <a:ext cx="2627438" cy="1188718"/>
          </a:xfrm>
          <a:prstGeom prst="rect">
            <a:avLst/>
          </a:prstGeom>
        </p:spPr>
      </p:pic>
      <p:pic>
        <p:nvPicPr>
          <p:cNvPr id="12" name="Imagen 11" descr="Logotipo&#10;&#10;Descripción generada automáticamente con confianza media">
            <a:extLst>
              <a:ext uri="{FF2B5EF4-FFF2-40B4-BE49-F238E27FC236}">
                <a16:creationId xmlns:a16="http://schemas.microsoft.com/office/drawing/2014/main" id="{3F8410F6-0F46-5E49-4F8C-540CF06DD72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580" y="60050"/>
            <a:ext cx="2011680" cy="1010945"/>
          </a:xfrm>
          <a:prstGeom prst="rect">
            <a:avLst/>
          </a:prstGeom>
        </p:spPr>
      </p:pic>
      <p:sp>
        <p:nvSpPr>
          <p:cNvPr id="7" name="CuadroTexto 6">
            <a:extLst>
              <a:ext uri="{FF2B5EF4-FFF2-40B4-BE49-F238E27FC236}">
                <a16:creationId xmlns:a16="http://schemas.microsoft.com/office/drawing/2014/main" id="{9ACD94BF-3839-D9C0-31F2-5E4B591F6CA6}"/>
              </a:ext>
            </a:extLst>
          </p:cNvPr>
          <p:cNvSpPr txBox="1"/>
          <p:nvPr userDrawn="1"/>
        </p:nvSpPr>
        <p:spPr>
          <a:xfrm>
            <a:off x="5336818" y="6639446"/>
            <a:ext cx="1518365" cy="261610"/>
          </a:xfrm>
          <a:prstGeom prst="rect">
            <a:avLst/>
          </a:prstGeom>
          <a:noFill/>
        </p:spPr>
        <p:txBody>
          <a:bodyPr wrap="none" rtlCol="0">
            <a:spAutoFit/>
          </a:bodyPr>
          <a:lstStyle/>
          <a:p>
            <a:pPr algn="ctr"/>
            <a:r>
              <a:rPr lang="es-CO" sz="1100" b="1">
                <a:solidFill>
                  <a:schemeClr val="bg1"/>
                </a:solidFill>
                <a:latin typeface="Verdana" panose="020B0604030504040204" pitchFamily="34" charset="0"/>
              </a:rPr>
              <a:t>www.dnp.gov.co</a:t>
            </a:r>
          </a:p>
        </p:txBody>
      </p:sp>
    </p:spTree>
    <p:extLst>
      <p:ext uri="{BB962C8B-B14F-4D97-AF65-F5344CB8AC3E}">
        <p14:creationId xmlns:p14="http://schemas.microsoft.com/office/powerpoint/2010/main" val="4035763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3D0CCB-4FFD-D76C-2516-7E388FCAB981}"/>
              </a:ext>
            </a:extLst>
          </p:cNvPr>
          <p:cNvSpPr>
            <a:spLocks noGrp="1"/>
          </p:cNvSpPr>
          <p:nvPr>
            <p:ph type="title"/>
          </p:nvPr>
        </p:nvSpPr>
        <p:spPr>
          <a:xfrm>
            <a:off x="831850" y="1709738"/>
            <a:ext cx="10515600" cy="2852737"/>
          </a:xfrm>
        </p:spPr>
        <p:txBody>
          <a:bodyPr anchor="b"/>
          <a:lstStyle>
            <a:lvl1pPr>
              <a:defRPr sz="6000" b="1">
                <a:latin typeface="Verdana" panose="020B0604030504040204" pitchFamily="34" charset="0"/>
              </a:defRPr>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E1E21056-E582-22D1-6201-8C5FC793E53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Verdana" panose="020B060403050404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77EB76F7-CED7-0277-AFCB-6886CB518DAF}"/>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26/02/2024</a:t>
            </a:fld>
            <a:endParaRPr lang="es-CO"/>
          </a:p>
        </p:txBody>
      </p:sp>
      <p:sp>
        <p:nvSpPr>
          <p:cNvPr id="5" name="Marcador de pie de página 4">
            <a:extLst>
              <a:ext uri="{FF2B5EF4-FFF2-40B4-BE49-F238E27FC236}">
                <a16:creationId xmlns:a16="http://schemas.microsoft.com/office/drawing/2014/main" id="{A4C8B0CA-24C5-6F63-CBFA-9062B6F26213}"/>
              </a:ext>
            </a:extLst>
          </p:cNvPr>
          <p:cNvSpPr>
            <a:spLocks noGrp="1"/>
          </p:cNvSpPr>
          <p:nvPr>
            <p:ph type="ftr" sz="quarter" idx="11"/>
          </p:nvPr>
        </p:nvSpPr>
        <p:spPr/>
        <p:txBody>
          <a:bodyPr/>
          <a:lstStyle>
            <a:lvl1pPr>
              <a:defRPr>
                <a:latin typeface="Verdana" panose="020B0604030504040204" pitchFamily="34" charset="0"/>
              </a:defRPr>
            </a:lvl1pPr>
          </a:lstStyle>
          <a:p>
            <a:endParaRPr lang="es-CO"/>
          </a:p>
        </p:txBody>
      </p:sp>
      <p:sp>
        <p:nvSpPr>
          <p:cNvPr id="6" name="Marcador de número de diapositiva 5">
            <a:extLst>
              <a:ext uri="{FF2B5EF4-FFF2-40B4-BE49-F238E27FC236}">
                <a16:creationId xmlns:a16="http://schemas.microsoft.com/office/drawing/2014/main" id="{053FA383-2ECC-136F-2454-358FD4FC2159}"/>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a:t>
            </a:fld>
            <a:endParaRPr lang="es-CO"/>
          </a:p>
        </p:txBody>
      </p:sp>
      <p:pic>
        <p:nvPicPr>
          <p:cNvPr id="7" name="Imagen 6" descr="Interfaz de usuario gráfica, Texto&#10;&#10;Descripción generada automáticamente">
            <a:extLst>
              <a:ext uri="{FF2B5EF4-FFF2-40B4-BE49-F238E27FC236}">
                <a16:creationId xmlns:a16="http://schemas.microsoft.com/office/drawing/2014/main" id="{A78C6BE3-FDF4-CC73-9995-515FC8F874F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95982" y="0"/>
            <a:ext cx="2627438" cy="1188718"/>
          </a:xfrm>
          <a:prstGeom prst="rect">
            <a:avLst/>
          </a:prstGeom>
        </p:spPr>
      </p:pic>
      <p:pic>
        <p:nvPicPr>
          <p:cNvPr id="8" name="Imagen 7" descr="Logotipo&#10;&#10;Descripción generada automáticamente con confianza media">
            <a:extLst>
              <a:ext uri="{FF2B5EF4-FFF2-40B4-BE49-F238E27FC236}">
                <a16:creationId xmlns:a16="http://schemas.microsoft.com/office/drawing/2014/main" id="{3300BFC9-8F6A-3F17-14FC-0918E6131F4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580" y="60050"/>
            <a:ext cx="2011680" cy="1010945"/>
          </a:xfrm>
          <a:prstGeom prst="rect">
            <a:avLst/>
          </a:prstGeom>
        </p:spPr>
      </p:pic>
    </p:spTree>
    <p:extLst>
      <p:ext uri="{BB962C8B-B14F-4D97-AF65-F5344CB8AC3E}">
        <p14:creationId xmlns:p14="http://schemas.microsoft.com/office/powerpoint/2010/main" val="2005646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EB65C5BA-75FB-F676-57DD-48D79AF87BD7}"/>
              </a:ext>
            </a:extLst>
          </p:cNvPr>
          <p:cNvSpPr/>
          <p:nvPr userDrawn="1"/>
        </p:nvSpPr>
        <p:spPr>
          <a:xfrm>
            <a:off x="-46007" y="6686550"/>
            <a:ext cx="12284015" cy="263525"/>
          </a:xfrm>
          <a:prstGeom prst="rect">
            <a:avLst/>
          </a:prstGeom>
          <a:solidFill>
            <a:srgbClr val="FFC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Título 1">
            <a:extLst>
              <a:ext uri="{FF2B5EF4-FFF2-40B4-BE49-F238E27FC236}">
                <a16:creationId xmlns:a16="http://schemas.microsoft.com/office/drawing/2014/main" id="{40A0128F-3548-EBBF-BD29-1EB1D245720C}"/>
              </a:ext>
            </a:extLst>
          </p:cNvPr>
          <p:cNvSpPr>
            <a:spLocks noGrp="1"/>
          </p:cNvSpPr>
          <p:nvPr>
            <p:ph type="title"/>
          </p:nvPr>
        </p:nvSpPr>
        <p:spPr>
          <a:xfrm>
            <a:off x="838200" y="1188718"/>
            <a:ext cx="10515600" cy="501970"/>
          </a:xfrm>
        </p:spPr>
        <p:txBody>
          <a:bodyPr>
            <a:normAutofit/>
          </a:bodyPr>
          <a:lstStyle>
            <a:lvl1pPr>
              <a:defRPr sz="2800" b="1">
                <a:latin typeface="Verdana" panose="020B0604030504040204" pitchFamily="34" charset="0"/>
              </a:defRPr>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2B611771-8F44-52FC-9741-53E17FE3733D}"/>
              </a:ext>
            </a:extLst>
          </p:cNvPr>
          <p:cNvSpPr>
            <a:spLocks noGrp="1"/>
          </p:cNvSpPr>
          <p:nvPr>
            <p:ph idx="1"/>
          </p:nvPr>
        </p:nvSpPr>
        <p:spPr/>
        <p:txBody>
          <a:bodyPr/>
          <a:lstStyle>
            <a:lvl1pPr>
              <a:defRPr>
                <a:latin typeface="Verdana" panose="020B0604030504040204" pitchFamily="34" charset="0"/>
              </a:defRPr>
            </a:lvl1pPr>
            <a:lvl2pPr>
              <a:defRPr>
                <a:latin typeface="Verdana" panose="020B0604030504040204" pitchFamily="34" charset="0"/>
              </a:defRPr>
            </a:lvl2pPr>
            <a:lvl3pPr>
              <a:defRPr>
                <a:latin typeface="Verdana" panose="020B0604030504040204" pitchFamily="34" charset="0"/>
              </a:defRPr>
            </a:lvl3pPr>
            <a:lvl4pPr>
              <a:defRPr>
                <a:latin typeface="Verdana" panose="020B0604030504040204" pitchFamily="34" charset="0"/>
              </a:defRPr>
            </a:lvl4pPr>
            <a:lvl5pPr>
              <a:defRPr>
                <a:latin typeface="Verdana" panose="020B060403050404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A0D0EFA-890A-CDAE-F1B6-CDA7C84A4BFA}"/>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26/02/2024</a:t>
            </a:fld>
            <a:endParaRPr lang="es-CO"/>
          </a:p>
        </p:txBody>
      </p:sp>
      <p:sp>
        <p:nvSpPr>
          <p:cNvPr id="5" name="Marcador de pie de página 4">
            <a:extLst>
              <a:ext uri="{FF2B5EF4-FFF2-40B4-BE49-F238E27FC236}">
                <a16:creationId xmlns:a16="http://schemas.microsoft.com/office/drawing/2014/main" id="{9903C958-22C5-59D4-D584-C88407A5F5A3}"/>
              </a:ext>
            </a:extLst>
          </p:cNvPr>
          <p:cNvSpPr>
            <a:spLocks noGrp="1"/>
          </p:cNvSpPr>
          <p:nvPr>
            <p:ph type="ftr" sz="quarter" idx="11"/>
          </p:nvPr>
        </p:nvSpPr>
        <p:spPr/>
        <p:txBody>
          <a:bodyPr/>
          <a:lstStyle>
            <a:lvl1pPr>
              <a:defRPr>
                <a:latin typeface="Verdana" panose="020B0604030504040204" pitchFamily="34" charset="0"/>
              </a:defRPr>
            </a:lvl1pPr>
          </a:lstStyle>
          <a:p>
            <a:endParaRPr lang="es-CO"/>
          </a:p>
        </p:txBody>
      </p:sp>
      <p:sp>
        <p:nvSpPr>
          <p:cNvPr id="6" name="Marcador de número de diapositiva 5">
            <a:extLst>
              <a:ext uri="{FF2B5EF4-FFF2-40B4-BE49-F238E27FC236}">
                <a16:creationId xmlns:a16="http://schemas.microsoft.com/office/drawing/2014/main" id="{D0441F80-8960-189A-2E8E-15505E6A0F98}"/>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a:t>
            </a:fld>
            <a:endParaRPr lang="es-CO"/>
          </a:p>
        </p:txBody>
      </p:sp>
      <p:sp>
        <p:nvSpPr>
          <p:cNvPr id="7" name="CuadroTexto 6">
            <a:extLst>
              <a:ext uri="{FF2B5EF4-FFF2-40B4-BE49-F238E27FC236}">
                <a16:creationId xmlns:a16="http://schemas.microsoft.com/office/drawing/2014/main" id="{CAA16EAD-286B-9862-F59F-38E7B58B2868}"/>
              </a:ext>
            </a:extLst>
          </p:cNvPr>
          <p:cNvSpPr txBox="1"/>
          <p:nvPr userDrawn="1"/>
        </p:nvSpPr>
        <p:spPr>
          <a:xfrm>
            <a:off x="5336818" y="6639446"/>
            <a:ext cx="1518365" cy="261610"/>
          </a:xfrm>
          <a:prstGeom prst="rect">
            <a:avLst/>
          </a:prstGeom>
          <a:noFill/>
        </p:spPr>
        <p:txBody>
          <a:bodyPr wrap="none" rtlCol="0">
            <a:spAutoFit/>
          </a:bodyPr>
          <a:lstStyle/>
          <a:p>
            <a:pPr algn="ctr"/>
            <a:r>
              <a:rPr lang="es-CO" sz="1100" b="1">
                <a:solidFill>
                  <a:schemeClr val="bg1"/>
                </a:solidFill>
                <a:latin typeface="Verdana" panose="020B0604030504040204" pitchFamily="34" charset="0"/>
              </a:rPr>
              <a:t>www.dnp.gov.co</a:t>
            </a:r>
          </a:p>
        </p:txBody>
      </p:sp>
      <p:pic>
        <p:nvPicPr>
          <p:cNvPr id="8" name="Imagen 7" descr="Interfaz de usuario gráfica, Texto&#10;&#10;Descripción generada automáticamente">
            <a:extLst>
              <a:ext uri="{FF2B5EF4-FFF2-40B4-BE49-F238E27FC236}">
                <a16:creationId xmlns:a16="http://schemas.microsoft.com/office/drawing/2014/main" id="{25586443-68E9-AA26-F835-F45A81C7D8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95982" y="0"/>
            <a:ext cx="2627438" cy="1188718"/>
          </a:xfrm>
          <a:prstGeom prst="rect">
            <a:avLst/>
          </a:prstGeom>
        </p:spPr>
      </p:pic>
      <p:pic>
        <p:nvPicPr>
          <p:cNvPr id="10" name="Imagen 9" descr="Logotipo&#10;&#10;Descripción generada automáticamente con confianza media">
            <a:extLst>
              <a:ext uri="{FF2B5EF4-FFF2-40B4-BE49-F238E27FC236}">
                <a16:creationId xmlns:a16="http://schemas.microsoft.com/office/drawing/2014/main" id="{E8DA8084-EFD6-999C-8764-3F7568FA39A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580" y="60050"/>
            <a:ext cx="2011680" cy="1010945"/>
          </a:xfrm>
          <a:prstGeom prst="rect">
            <a:avLst/>
          </a:prstGeom>
        </p:spPr>
      </p:pic>
    </p:spTree>
    <p:extLst>
      <p:ext uri="{BB962C8B-B14F-4D97-AF65-F5344CB8AC3E}">
        <p14:creationId xmlns:p14="http://schemas.microsoft.com/office/powerpoint/2010/main" val="244459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31F210-8371-C703-B82E-47C593C78A20}"/>
              </a:ext>
            </a:extLst>
          </p:cNvPr>
          <p:cNvSpPr>
            <a:spLocks noGrp="1"/>
          </p:cNvSpPr>
          <p:nvPr>
            <p:ph type="title"/>
          </p:nvPr>
        </p:nvSpPr>
        <p:spPr>
          <a:xfrm>
            <a:off x="838200" y="1188718"/>
            <a:ext cx="10515600" cy="501970"/>
          </a:xfrm>
        </p:spPr>
        <p:txBody>
          <a:bodyPr anchor="t">
            <a:normAutofit/>
          </a:bodyPr>
          <a:lstStyle>
            <a:lvl1pPr>
              <a:defRPr sz="2800" b="1">
                <a:latin typeface="Verdana" panose="020B0604030504040204" pitchFamily="34" charset="0"/>
              </a:defRPr>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B15A348-98B3-3879-5E17-CB0127E64850}"/>
              </a:ext>
            </a:extLst>
          </p:cNvPr>
          <p:cNvSpPr>
            <a:spLocks noGrp="1"/>
          </p:cNvSpPr>
          <p:nvPr>
            <p:ph sz="half" idx="1"/>
          </p:nvPr>
        </p:nvSpPr>
        <p:spPr>
          <a:xfrm>
            <a:off x="838200" y="1825625"/>
            <a:ext cx="5181600" cy="4351338"/>
          </a:xfrm>
        </p:spPr>
        <p:txBody>
          <a:bodyPr/>
          <a:lstStyle>
            <a:lvl1pPr>
              <a:defRPr>
                <a:latin typeface="Verdana" panose="020B0604030504040204" pitchFamily="34" charset="0"/>
              </a:defRPr>
            </a:lvl1pPr>
            <a:lvl2pPr>
              <a:defRPr>
                <a:latin typeface="Verdana" panose="020B0604030504040204" pitchFamily="34" charset="0"/>
              </a:defRPr>
            </a:lvl2pPr>
            <a:lvl3pPr>
              <a:defRPr>
                <a:latin typeface="Verdana" panose="020B0604030504040204" pitchFamily="34" charset="0"/>
              </a:defRPr>
            </a:lvl3pPr>
            <a:lvl4pPr>
              <a:defRPr>
                <a:latin typeface="Verdana" panose="020B0604030504040204" pitchFamily="34" charset="0"/>
              </a:defRPr>
            </a:lvl4pPr>
            <a:lvl5pPr>
              <a:defRPr>
                <a:latin typeface="Verdana" panose="020B060403050404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88F33D3A-1132-9B1A-B962-CD60ABDB6F59}"/>
              </a:ext>
            </a:extLst>
          </p:cNvPr>
          <p:cNvSpPr>
            <a:spLocks noGrp="1"/>
          </p:cNvSpPr>
          <p:nvPr>
            <p:ph sz="half" idx="2"/>
          </p:nvPr>
        </p:nvSpPr>
        <p:spPr>
          <a:xfrm>
            <a:off x="6172200" y="1825625"/>
            <a:ext cx="5181600" cy="4351338"/>
          </a:xfrm>
        </p:spPr>
        <p:txBody>
          <a:bodyPr/>
          <a:lstStyle>
            <a:lvl1pPr>
              <a:defRPr>
                <a:latin typeface="Verdana" panose="020B0604030504040204" pitchFamily="34" charset="0"/>
              </a:defRPr>
            </a:lvl1pPr>
            <a:lvl2pPr>
              <a:defRPr>
                <a:latin typeface="Verdana" panose="020B0604030504040204" pitchFamily="34" charset="0"/>
              </a:defRPr>
            </a:lvl2pPr>
            <a:lvl3pPr>
              <a:defRPr>
                <a:latin typeface="Verdana" panose="020B0604030504040204" pitchFamily="34" charset="0"/>
              </a:defRPr>
            </a:lvl3pPr>
            <a:lvl4pPr>
              <a:defRPr>
                <a:latin typeface="Verdana" panose="020B0604030504040204" pitchFamily="34" charset="0"/>
              </a:defRPr>
            </a:lvl4pPr>
            <a:lvl5pPr>
              <a:defRPr>
                <a:latin typeface="Verdana" panose="020B060403050404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81E0D49E-7178-69A3-8F58-4D4C48A6CEFA}"/>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26/02/2024</a:t>
            </a:fld>
            <a:endParaRPr lang="es-CO"/>
          </a:p>
        </p:txBody>
      </p:sp>
      <p:sp>
        <p:nvSpPr>
          <p:cNvPr id="6" name="Marcador de pie de página 5">
            <a:extLst>
              <a:ext uri="{FF2B5EF4-FFF2-40B4-BE49-F238E27FC236}">
                <a16:creationId xmlns:a16="http://schemas.microsoft.com/office/drawing/2014/main" id="{2F5CC090-A935-39EC-1352-2703D7774C23}"/>
              </a:ext>
            </a:extLst>
          </p:cNvPr>
          <p:cNvSpPr>
            <a:spLocks noGrp="1"/>
          </p:cNvSpPr>
          <p:nvPr>
            <p:ph type="ftr" sz="quarter" idx="11"/>
          </p:nvPr>
        </p:nvSpPr>
        <p:spPr/>
        <p:txBody>
          <a:bodyPr/>
          <a:lstStyle>
            <a:lvl1pPr>
              <a:defRPr>
                <a:latin typeface="Verdana" panose="020B0604030504040204" pitchFamily="34" charset="0"/>
              </a:defRPr>
            </a:lvl1pPr>
          </a:lstStyle>
          <a:p>
            <a:endParaRPr lang="es-CO"/>
          </a:p>
        </p:txBody>
      </p:sp>
      <p:sp>
        <p:nvSpPr>
          <p:cNvPr id="7" name="Marcador de número de diapositiva 6">
            <a:extLst>
              <a:ext uri="{FF2B5EF4-FFF2-40B4-BE49-F238E27FC236}">
                <a16:creationId xmlns:a16="http://schemas.microsoft.com/office/drawing/2014/main" id="{F9F37035-180E-0152-1228-EECA44274B02}"/>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a:t>
            </a:fld>
            <a:endParaRPr lang="es-CO"/>
          </a:p>
        </p:txBody>
      </p:sp>
      <p:sp>
        <p:nvSpPr>
          <p:cNvPr id="8" name="Rectángulo 7">
            <a:extLst>
              <a:ext uri="{FF2B5EF4-FFF2-40B4-BE49-F238E27FC236}">
                <a16:creationId xmlns:a16="http://schemas.microsoft.com/office/drawing/2014/main" id="{10638CD1-675A-0214-88AE-42163206814E}"/>
              </a:ext>
            </a:extLst>
          </p:cNvPr>
          <p:cNvSpPr/>
          <p:nvPr userDrawn="1"/>
        </p:nvSpPr>
        <p:spPr>
          <a:xfrm>
            <a:off x="-46007" y="6686550"/>
            <a:ext cx="12284015" cy="263525"/>
          </a:xfrm>
          <a:prstGeom prst="rect">
            <a:avLst/>
          </a:prstGeom>
          <a:solidFill>
            <a:srgbClr val="FFC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CuadroTexto 8">
            <a:extLst>
              <a:ext uri="{FF2B5EF4-FFF2-40B4-BE49-F238E27FC236}">
                <a16:creationId xmlns:a16="http://schemas.microsoft.com/office/drawing/2014/main" id="{6320A3A6-0AE8-DD94-F24E-E0C6D7FF4B2F}"/>
              </a:ext>
            </a:extLst>
          </p:cNvPr>
          <p:cNvSpPr txBox="1"/>
          <p:nvPr userDrawn="1"/>
        </p:nvSpPr>
        <p:spPr>
          <a:xfrm>
            <a:off x="5336818" y="6639446"/>
            <a:ext cx="1518365" cy="261610"/>
          </a:xfrm>
          <a:prstGeom prst="rect">
            <a:avLst/>
          </a:prstGeom>
          <a:noFill/>
        </p:spPr>
        <p:txBody>
          <a:bodyPr wrap="none" rtlCol="0">
            <a:spAutoFit/>
          </a:bodyPr>
          <a:lstStyle/>
          <a:p>
            <a:pPr algn="ctr"/>
            <a:r>
              <a:rPr lang="es-CO" sz="1100" b="1">
                <a:solidFill>
                  <a:schemeClr val="bg1"/>
                </a:solidFill>
                <a:latin typeface="Verdana" panose="020B0604030504040204" pitchFamily="34" charset="0"/>
              </a:rPr>
              <a:t>www.dnp.gov.co</a:t>
            </a:r>
          </a:p>
        </p:txBody>
      </p:sp>
      <p:pic>
        <p:nvPicPr>
          <p:cNvPr id="10" name="Imagen 9" descr="Interfaz de usuario gráfica, Texto&#10;&#10;Descripción generada automáticamente">
            <a:extLst>
              <a:ext uri="{FF2B5EF4-FFF2-40B4-BE49-F238E27FC236}">
                <a16:creationId xmlns:a16="http://schemas.microsoft.com/office/drawing/2014/main" id="{3A0586D0-AC2D-7079-ACF3-26B7826304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95982" y="0"/>
            <a:ext cx="2627438" cy="1188718"/>
          </a:xfrm>
          <a:prstGeom prst="rect">
            <a:avLst/>
          </a:prstGeom>
        </p:spPr>
      </p:pic>
      <p:pic>
        <p:nvPicPr>
          <p:cNvPr id="11" name="Imagen 10" descr="Logotipo&#10;&#10;Descripción generada automáticamente con confianza media">
            <a:extLst>
              <a:ext uri="{FF2B5EF4-FFF2-40B4-BE49-F238E27FC236}">
                <a16:creationId xmlns:a16="http://schemas.microsoft.com/office/drawing/2014/main" id="{5C2AE7D3-6B04-1601-AFAF-0974EC6EDEF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580" y="60050"/>
            <a:ext cx="2011680" cy="1010945"/>
          </a:xfrm>
          <a:prstGeom prst="rect">
            <a:avLst/>
          </a:prstGeom>
        </p:spPr>
      </p:pic>
    </p:spTree>
    <p:extLst>
      <p:ext uri="{BB962C8B-B14F-4D97-AF65-F5344CB8AC3E}">
        <p14:creationId xmlns:p14="http://schemas.microsoft.com/office/powerpoint/2010/main" val="3042196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CAB338-F339-66BE-83C6-7A3F6FECC920}"/>
              </a:ext>
            </a:extLst>
          </p:cNvPr>
          <p:cNvSpPr>
            <a:spLocks noGrp="1"/>
          </p:cNvSpPr>
          <p:nvPr>
            <p:ph type="title"/>
          </p:nvPr>
        </p:nvSpPr>
        <p:spPr>
          <a:xfrm>
            <a:off x="839788" y="1118099"/>
            <a:ext cx="10515600" cy="572589"/>
          </a:xfrm>
        </p:spPr>
        <p:txBody>
          <a:bodyPr anchor="t">
            <a:normAutofit/>
          </a:bodyPr>
          <a:lstStyle>
            <a:lvl1pPr>
              <a:defRPr sz="2800" b="1">
                <a:latin typeface="Verdana" panose="020B0604030504040204" pitchFamily="34" charset="0"/>
              </a:defRPr>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69935FC1-EFEA-9E70-C955-E0F46AFA9912}"/>
              </a:ext>
            </a:extLst>
          </p:cNvPr>
          <p:cNvSpPr>
            <a:spLocks noGrp="1"/>
          </p:cNvSpPr>
          <p:nvPr>
            <p:ph type="body" idx="1"/>
          </p:nvPr>
        </p:nvSpPr>
        <p:spPr>
          <a:xfrm>
            <a:off x="839788" y="1681163"/>
            <a:ext cx="5157787" cy="823912"/>
          </a:xfrm>
        </p:spPr>
        <p:txBody>
          <a:bodyPr anchor="b"/>
          <a:lstStyle>
            <a:lvl1pPr marL="0" indent="0">
              <a:buNone/>
              <a:defRPr sz="2400" b="1">
                <a:solidFill>
                  <a:schemeClr val="tx1">
                    <a:lumMod val="65000"/>
                    <a:lumOff val="35000"/>
                  </a:schemeClr>
                </a:solidFill>
                <a:latin typeface="Verdana" panose="020B0604030504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B52A0A90-FD8F-D098-9E3C-8B3903C7EAD4}"/>
              </a:ext>
            </a:extLst>
          </p:cNvPr>
          <p:cNvSpPr>
            <a:spLocks noGrp="1"/>
          </p:cNvSpPr>
          <p:nvPr>
            <p:ph sz="half" idx="2"/>
          </p:nvPr>
        </p:nvSpPr>
        <p:spPr>
          <a:xfrm>
            <a:off x="839788" y="2505075"/>
            <a:ext cx="5157787" cy="3684588"/>
          </a:xfrm>
        </p:spPr>
        <p:txBody>
          <a:bodyPr/>
          <a:lstStyle>
            <a:lvl1pPr>
              <a:defRPr>
                <a:solidFill>
                  <a:schemeClr val="tx1">
                    <a:lumMod val="65000"/>
                    <a:lumOff val="35000"/>
                  </a:schemeClr>
                </a:solidFill>
                <a:latin typeface="Verdana" panose="020B0604030504040204" pitchFamily="34" charset="0"/>
              </a:defRPr>
            </a:lvl1pPr>
            <a:lvl2pPr>
              <a:defRPr>
                <a:solidFill>
                  <a:schemeClr val="tx1">
                    <a:lumMod val="65000"/>
                    <a:lumOff val="35000"/>
                  </a:schemeClr>
                </a:solidFill>
                <a:latin typeface="Verdana" panose="020B0604030504040204" pitchFamily="34" charset="0"/>
              </a:defRPr>
            </a:lvl2pPr>
            <a:lvl3pPr>
              <a:defRPr>
                <a:solidFill>
                  <a:schemeClr val="tx1">
                    <a:lumMod val="65000"/>
                    <a:lumOff val="35000"/>
                  </a:schemeClr>
                </a:solidFill>
                <a:latin typeface="Verdana" panose="020B0604030504040204" pitchFamily="34" charset="0"/>
              </a:defRPr>
            </a:lvl3pPr>
            <a:lvl4pPr>
              <a:defRPr>
                <a:solidFill>
                  <a:schemeClr val="tx1">
                    <a:lumMod val="65000"/>
                    <a:lumOff val="35000"/>
                  </a:schemeClr>
                </a:solidFill>
                <a:latin typeface="Verdana" panose="020B0604030504040204" pitchFamily="34" charset="0"/>
              </a:defRPr>
            </a:lvl4pPr>
            <a:lvl5pPr>
              <a:defRPr>
                <a:solidFill>
                  <a:schemeClr val="tx1">
                    <a:lumMod val="65000"/>
                    <a:lumOff val="35000"/>
                  </a:schemeClr>
                </a:solidFill>
                <a:latin typeface="Verdana" panose="020B060403050404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A0F47486-611C-6371-6BFF-C8AADB90A803}"/>
              </a:ext>
            </a:extLst>
          </p:cNvPr>
          <p:cNvSpPr>
            <a:spLocks noGrp="1"/>
          </p:cNvSpPr>
          <p:nvPr>
            <p:ph type="body" sz="quarter" idx="3"/>
          </p:nvPr>
        </p:nvSpPr>
        <p:spPr>
          <a:xfrm>
            <a:off x="6172200" y="1681163"/>
            <a:ext cx="5183188" cy="823912"/>
          </a:xfrm>
        </p:spPr>
        <p:txBody>
          <a:bodyPr anchor="b"/>
          <a:lstStyle>
            <a:lvl1pPr marL="0" indent="0">
              <a:buNone/>
              <a:defRPr sz="2400" b="1">
                <a:solidFill>
                  <a:schemeClr val="tx1">
                    <a:lumMod val="65000"/>
                    <a:lumOff val="35000"/>
                  </a:schemeClr>
                </a:solidFill>
                <a:latin typeface="Verdana" panose="020B060403050404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25A5BFE2-9B56-F9FE-1317-1698B3D8A8E5}"/>
              </a:ext>
            </a:extLst>
          </p:cNvPr>
          <p:cNvSpPr>
            <a:spLocks noGrp="1"/>
          </p:cNvSpPr>
          <p:nvPr>
            <p:ph sz="quarter" idx="4"/>
          </p:nvPr>
        </p:nvSpPr>
        <p:spPr>
          <a:xfrm>
            <a:off x="6172200" y="2505075"/>
            <a:ext cx="5183188" cy="3684588"/>
          </a:xfrm>
        </p:spPr>
        <p:txBody>
          <a:bodyPr/>
          <a:lstStyle>
            <a:lvl1pPr>
              <a:defRPr>
                <a:solidFill>
                  <a:schemeClr val="tx1">
                    <a:lumMod val="65000"/>
                    <a:lumOff val="35000"/>
                  </a:schemeClr>
                </a:solidFill>
                <a:latin typeface="Verdana" panose="020B0604030504040204" pitchFamily="34" charset="0"/>
              </a:defRPr>
            </a:lvl1pPr>
            <a:lvl2pPr>
              <a:defRPr>
                <a:solidFill>
                  <a:schemeClr val="tx1">
                    <a:lumMod val="65000"/>
                    <a:lumOff val="35000"/>
                  </a:schemeClr>
                </a:solidFill>
                <a:latin typeface="Verdana" panose="020B0604030504040204" pitchFamily="34" charset="0"/>
              </a:defRPr>
            </a:lvl2pPr>
            <a:lvl3pPr>
              <a:defRPr>
                <a:solidFill>
                  <a:schemeClr val="tx1">
                    <a:lumMod val="65000"/>
                    <a:lumOff val="35000"/>
                  </a:schemeClr>
                </a:solidFill>
                <a:latin typeface="Verdana" panose="020B0604030504040204" pitchFamily="34" charset="0"/>
              </a:defRPr>
            </a:lvl3pPr>
            <a:lvl4pPr>
              <a:defRPr>
                <a:solidFill>
                  <a:schemeClr val="tx1">
                    <a:lumMod val="65000"/>
                    <a:lumOff val="35000"/>
                  </a:schemeClr>
                </a:solidFill>
                <a:latin typeface="Verdana" panose="020B0604030504040204" pitchFamily="34" charset="0"/>
              </a:defRPr>
            </a:lvl4pPr>
            <a:lvl5pPr>
              <a:defRPr>
                <a:solidFill>
                  <a:schemeClr val="tx1">
                    <a:lumMod val="65000"/>
                    <a:lumOff val="35000"/>
                  </a:schemeClr>
                </a:solidFill>
                <a:latin typeface="Verdana" panose="020B0604030504040204" pitchFamily="34"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758251A3-C7BF-3DF9-1006-6349C94FA1F1}"/>
              </a:ext>
            </a:extLst>
          </p:cNvPr>
          <p:cNvSpPr>
            <a:spLocks noGrp="1"/>
          </p:cNvSpPr>
          <p:nvPr>
            <p:ph type="dt" sz="half" idx="10"/>
          </p:nvPr>
        </p:nvSpPr>
        <p:spPr/>
        <p:txBody>
          <a:bodyPr/>
          <a:lstStyle>
            <a:lvl1pPr>
              <a:defRPr>
                <a:latin typeface="Verdana" panose="020B0604030504040204" pitchFamily="34" charset="0"/>
              </a:defRPr>
            </a:lvl1pPr>
          </a:lstStyle>
          <a:p>
            <a:fld id="{856A6FAC-9192-436B-870E-80DDE60983C7}" type="datetimeFigureOut">
              <a:rPr lang="es-CO" smtClean="0"/>
              <a:pPr/>
              <a:t>26/02/2024</a:t>
            </a:fld>
            <a:endParaRPr lang="es-CO"/>
          </a:p>
        </p:txBody>
      </p:sp>
      <p:sp>
        <p:nvSpPr>
          <p:cNvPr id="8" name="Marcador de pie de página 7">
            <a:extLst>
              <a:ext uri="{FF2B5EF4-FFF2-40B4-BE49-F238E27FC236}">
                <a16:creationId xmlns:a16="http://schemas.microsoft.com/office/drawing/2014/main" id="{644687DF-C287-0B90-0384-AC46566F9DE1}"/>
              </a:ext>
            </a:extLst>
          </p:cNvPr>
          <p:cNvSpPr>
            <a:spLocks noGrp="1"/>
          </p:cNvSpPr>
          <p:nvPr>
            <p:ph type="ftr" sz="quarter" idx="11"/>
          </p:nvPr>
        </p:nvSpPr>
        <p:spPr/>
        <p:txBody>
          <a:bodyPr/>
          <a:lstStyle>
            <a:lvl1pPr>
              <a:defRPr>
                <a:latin typeface="Verdana" panose="020B0604030504040204" pitchFamily="34" charset="0"/>
              </a:defRPr>
            </a:lvl1pPr>
          </a:lstStyle>
          <a:p>
            <a:endParaRPr lang="es-CO"/>
          </a:p>
        </p:txBody>
      </p:sp>
      <p:sp>
        <p:nvSpPr>
          <p:cNvPr id="9" name="Marcador de número de diapositiva 8">
            <a:extLst>
              <a:ext uri="{FF2B5EF4-FFF2-40B4-BE49-F238E27FC236}">
                <a16:creationId xmlns:a16="http://schemas.microsoft.com/office/drawing/2014/main" id="{EB92D22D-0268-7F05-56E0-5963F89C291C}"/>
              </a:ext>
            </a:extLst>
          </p:cNvPr>
          <p:cNvSpPr>
            <a:spLocks noGrp="1"/>
          </p:cNvSpPr>
          <p:nvPr>
            <p:ph type="sldNum" sz="quarter" idx="12"/>
          </p:nvPr>
        </p:nvSpPr>
        <p:spPr/>
        <p:txBody>
          <a:bodyPr/>
          <a:lstStyle>
            <a:lvl1pPr>
              <a:defRPr>
                <a:latin typeface="Verdana" panose="020B0604030504040204" pitchFamily="34" charset="0"/>
              </a:defRPr>
            </a:lvl1pPr>
          </a:lstStyle>
          <a:p>
            <a:fld id="{C74CBB0B-5D0C-43FE-9043-22172208F6F8}" type="slidenum">
              <a:rPr lang="es-CO" smtClean="0"/>
              <a:pPr/>
              <a:t>‹#›</a:t>
            </a:fld>
            <a:endParaRPr lang="es-CO"/>
          </a:p>
        </p:txBody>
      </p:sp>
      <p:sp>
        <p:nvSpPr>
          <p:cNvPr id="10" name="Rectángulo 9">
            <a:extLst>
              <a:ext uri="{FF2B5EF4-FFF2-40B4-BE49-F238E27FC236}">
                <a16:creationId xmlns:a16="http://schemas.microsoft.com/office/drawing/2014/main" id="{D6FE423A-18F1-A20D-855C-375E0081F61D}"/>
              </a:ext>
            </a:extLst>
          </p:cNvPr>
          <p:cNvSpPr/>
          <p:nvPr userDrawn="1"/>
        </p:nvSpPr>
        <p:spPr>
          <a:xfrm>
            <a:off x="-46007" y="6686550"/>
            <a:ext cx="12284015" cy="263525"/>
          </a:xfrm>
          <a:prstGeom prst="rect">
            <a:avLst/>
          </a:prstGeom>
          <a:solidFill>
            <a:srgbClr val="FFCC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CuadroTexto 10">
            <a:extLst>
              <a:ext uri="{FF2B5EF4-FFF2-40B4-BE49-F238E27FC236}">
                <a16:creationId xmlns:a16="http://schemas.microsoft.com/office/drawing/2014/main" id="{3878915B-6650-4ED8-C437-9B51607F5A09}"/>
              </a:ext>
            </a:extLst>
          </p:cNvPr>
          <p:cNvSpPr txBox="1"/>
          <p:nvPr userDrawn="1"/>
        </p:nvSpPr>
        <p:spPr>
          <a:xfrm>
            <a:off x="5336818" y="6639446"/>
            <a:ext cx="1518365" cy="261610"/>
          </a:xfrm>
          <a:prstGeom prst="rect">
            <a:avLst/>
          </a:prstGeom>
          <a:noFill/>
        </p:spPr>
        <p:txBody>
          <a:bodyPr wrap="none" rtlCol="0">
            <a:spAutoFit/>
          </a:bodyPr>
          <a:lstStyle/>
          <a:p>
            <a:pPr algn="ctr"/>
            <a:r>
              <a:rPr lang="es-CO" sz="1100" b="1">
                <a:solidFill>
                  <a:schemeClr val="bg1"/>
                </a:solidFill>
                <a:latin typeface="Verdana" panose="020B0604030504040204" pitchFamily="34" charset="0"/>
              </a:rPr>
              <a:t>www.dnp.gov.co</a:t>
            </a:r>
          </a:p>
        </p:txBody>
      </p:sp>
      <p:pic>
        <p:nvPicPr>
          <p:cNvPr id="12" name="Imagen 11" descr="Interfaz de usuario gráfica, Texto&#10;&#10;Descripción generada automáticamente">
            <a:extLst>
              <a:ext uri="{FF2B5EF4-FFF2-40B4-BE49-F238E27FC236}">
                <a16:creationId xmlns:a16="http://schemas.microsoft.com/office/drawing/2014/main" id="{97C58973-977E-FBBE-AB3C-5BE9CC985EB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95982" y="0"/>
            <a:ext cx="2627438" cy="1188718"/>
          </a:xfrm>
          <a:prstGeom prst="rect">
            <a:avLst/>
          </a:prstGeom>
        </p:spPr>
      </p:pic>
      <p:pic>
        <p:nvPicPr>
          <p:cNvPr id="13" name="Imagen 12" descr="Logotipo&#10;&#10;Descripción generada automáticamente con confianza media">
            <a:extLst>
              <a:ext uri="{FF2B5EF4-FFF2-40B4-BE49-F238E27FC236}">
                <a16:creationId xmlns:a16="http://schemas.microsoft.com/office/drawing/2014/main" id="{2BD1F775-C219-AB03-81E0-EDF347DE161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580" y="60050"/>
            <a:ext cx="2011680" cy="1010945"/>
          </a:xfrm>
          <a:prstGeom prst="rect">
            <a:avLst/>
          </a:prstGeom>
        </p:spPr>
      </p:pic>
    </p:spTree>
    <p:extLst>
      <p:ext uri="{BB962C8B-B14F-4D97-AF65-F5344CB8AC3E}">
        <p14:creationId xmlns:p14="http://schemas.microsoft.com/office/powerpoint/2010/main" val="1641591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F842174-351A-5C35-E775-1CDC59E177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65D2E68F-9A0D-D89E-ED06-73EDB9E63B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D0A95696-420C-C45E-6F3E-ED258E8D8B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Verdana" panose="020B0604030504040204" pitchFamily="34" charset="0"/>
              </a:defRPr>
            </a:lvl1pPr>
          </a:lstStyle>
          <a:p>
            <a:fld id="{856A6FAC-9192-436B-870E-80DDE60983C7}" type="datetimeFigureOut">
              <a:rPr lang="es-CO" smtClean="0"/>
              <a:pPr/>
              <a:t>26/02/2024</a:t>
            </a:fld>
            <a:endParaRPr lang="es-CO"/>
          </a:p>
        </p:txBody>
      </p:sp>
      <p:sp>
        <p:nvSpPr>
          <p:cNvPr id="5" name="Marcador de pie de página 4">
            <a:extLst>
              <a:ext uri="{FF2B5EF4-FFF2-40B4-BE49-F238E27FC236}">
                <a16:creationId xmlns:a16="http://schemas.microsoft.com/office/drawing/2014/main" id="{4BEF4216-2A8E-0656-28FD-6CAD51853C5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Verdana" panose="020B0604030504040204" pitchFamily="34" charset="0"/>
              </a:defRPr>
            </a:lvl1pPr>
          </a:lstStyle>
          <a:p>
            <a:endParaRPr lang="es-CO"/>
          </a:p>
        </p:txBody>
      </p:sp>
      <p:sp>
        <p:nvSpPr>
          <p:cNvPr id="6" name="Marcador de número de diapositiva 5">
            <a:extLst>
              <a:ext uri="{FF2B5EF4-FFF2-40B4-BE49-F238E27FC236}">
                <a16:creationId xmlns:a16="http://schemas.microsoft.com/office/drawing/2014/main" id="{26FEC2FF-6B1B-D345-F657-95FAADED47F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Verdana" panose="020B0604030504040204" pitchFamily="34" charset="0"/>
              </a:defRPr>
            </a:lvl1pPr>
          </a:lstStyle>
          <a:p>
            <a:fld id="{C74CBB0B-5D0C-43FE-9043-22172208F6F8}" type="slidenum">
              <a:rPr lang="es-CO" smtClean="0"/>
              <a:pPr/>
              <a:t>‹#›</a:t>
            </a:fld>
            <a:endParaRPr lang="es-CO"/>
          </a:p>
        </p:txBody>
      </p:sp>
    </p:spTree>
    <p:extLst>
      <p:ext uri="{BB962C8B-B14F-4D97-AF65-F5344CB8AC3E}">
        <p14:creationId xmlns:p14="http://schemas.microsoft.com/office/powerpoint/2010/main" val="2203829585"/>
      </p:ext>
    </p:extLst>
  </p:cSld>
  <p:clrMap bg1="lt1" tx1="dk1" bg2="lt2" tx2="dk2" accent1="accent1" accent2="accent2" accent3="accent3" accent4="accent4" accent5="accent5" accent6="accent6" hlink="hlink" folHlink="folHlink"/>
  <p:sldLayoutIdLst>
    <p:sldLayoutId id="2147483662" r:id="rId1"/>
    <p:sldLayoutId id="2147483661" r:id="rId2"/>
    <p:sldLayoutId id="2147483683" r:id="rId3"/>
    <p:sldLayoutId id="2147483684" r:id="rId4"/>
    <p:sldLayoutId id="2147483663" r:id="rId5"/>
    <p:sldLayoutId id="2147483664" r:id="rId6"/>
    <p:sldLayoutId id="2147483665" r:id="rId7"/>
    <p:sldLayoutId id="2147483666" r:id="rId8"/>
    <p:sldLayoutId id="2147483667" r:id="rId9"/>
    <p:sldLayoutId id="2147483668" r:id="rId10"/>
    <p:sldLayoutId id="2147483670" r:id="rId11"/>
    <p:sldLayoutId id="2147483671" r:id="rId12"/>
    <p:sldLayoutId id="2147483672" r:id="rId13"/>
    <p:sldLayoutId id="2147483673" r:id="rId14"/>
    <p:sldLayoutId id="2147483685" r:id="rId15"/>
    <p:sldLayoutId id="2147483686" r:id="rId16"/>
    <p:sldLayoutId id="2147483687" r:id="rId17"/>
    <p:sldLayoutId id="2147483688" r:id="rId18"/>
    <p:sldLayoutId id="2147483689" r:id="rId19"/>
    <p:sldLayoutId id="2147483690" r:id="rId20"/>
    <p:sldLayoutId id="2147483669" r:id="rId21"/>
    <p:sldLayoutId id="2147483678" r:id="rId22"/>
    <p:sldLayoutId id="2147483677" r:id="rId23"/>
    <p:sldLayoutId id="2147483679" r:id="rId24"/>
    <p:sldLayoutId id="2147483691" r:id="rId25"/>
  </p:sldLayoutIdLst>
  <p:txStyles>
    <p:titleStyle>
      <a:lvl1pPr algn="l" defTabSz="914400" rtl="0" eaLnBrk="1" latinLnBrk="0" hangingPunct="1">
        <a:lnSpc>
          <a:spcPct val="90000"/>
        </a:lnSpc>
        <a:spcBef>
          <a:spcPct val="0"/>
        </a:spcBef>
        <a:buNone/>
        <a:defRPr sz="4400" kern="1200">
          <a:solidFill>
            <a:schemeClr val="tx1"/>
          </a:solidFill>
          <a:latin typeface="Verdana" panose="020B060403050404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5.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5.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3" Type="http://schemas.openxmlformats.org/officeDocument/2006/relationships/hyperlink" Target="https://planeacionnacional-my.sharepoint.com/:x:/r/personal/dianaramirez_dnp_gov_co/Documents/Grupo%20Infraestructura%20de%20Datos/Plan%20de%20Acci%C3%B3n/Ecosistema%20de%20datos%202022/Publicaci%C3%B3n%202023/Casos%20de%20uso/03_Matriz%20casos%20de%20uso%20para_Transporte%20Sostenible.xlsx?d=w8a479628016f433f85c57a3a61eb75ea&amp;csf=1&amp;web=1&amp;e=MnQKCl" TargetMode="External"/><Relationship Id="rId2" Type="http://schemas.openxmlformats.org/officeDocument/2006/relationships/hyperlink" Target="https://planeacionnacional-my.sharepoint.com/:w:/r/personal/dianaramirez_dnp_gov_co/Documents/Grupo%20Infraestructura%20de%20Datos/Plan%20de%20Acci%C3%B3n/Ecosistema%20de%20datos%202022/Publicaci%C3%B3n%202023/Casos%20de%20uso/03_Caso%20de%20Uso_Ecosistema%20Transporte%20sostenible_VF.docx?d=wa4b46d3a684b43ac8f1ca7fe0c1c85d5&amp;csf=1&amp;web=1&amp;e=WZD6Ob" TargetMode="Externa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hyperlink" Target="https://kumu.io/NicolasChibuque/ecosistema-de-datos-caso-de-uso-transporte-sostenible-col"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8096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25634014-2B1B-A4EB-69CB-807122E4DC98}"/>
              </a:ext>
            </a:extLst>
          </p:cNvPr>
          <p:cNvSpPr>
            <a:spLocks noGrp="1"/>
          </p:cNvSpPr>
          <p:nvPr>
            <p:ph type="ctrTitle"/>
          </p:nvPr>
        </p:nvSpPr>
        <p:spPr>
          <a:xfrm>
            <a:off x="1130300" y="1831531"/>
            <a:ext cx="7023100" cy="2387600"/>
          </a:xfrm>
        </p:spPr>
        <p:txBody>
          <a:bodyPr>
            <a:noAutofit/>
          </a:bodyPr>
          <a:lstStyle/>
          <a:p>
            <a:r>
              <a:rPr lang="es-ES" sz="4000">
                <a:latin typeface="Verdana"/>
                <a:ea typeface="Verdana"/>
                <a:sym typeface="Work Sans Light"/>
              </a:rPr>
              <a:t>Guía de Caracterización de Ecosistemas de Datos</a:t>
            </a:r>
            <a:endParaRPr lang="es-CO" sz="4000">
              <a:ea typeface="Verdana"/>
            </a:endParaRPr>
          </a:p>
        </p:txBody>
      </p:sp>
      <p:sp>
        <p:nvSpPr>
          <p:cNvPr id="5" name="Subtítulo 4">
            <a:extLst>
              <a:ext uri="{FF2B5EF4-FFF2-40B4-BE49-F238E27FC236}">
                <a16:creationId xmlns:a16="http://schemas.microsoft.com/office/drawing/2014/main" id="{D5F301C1-BADD-B1D7-E563-101CF9DA51AB}"/>
              </a:ext>
            </a:extLst>
          </p:cNvPr>
          <p:cNvSpPr>
            <a:spLocks noGrp="1"/>
          </p:cNvSpPr>
          <p:nvPr>
            <p:ph type="subTitle" idx="1"/>
          </p:nvPr>
        </p:nvSpPr>
        <p:spPr>
          <a:xfrm>
            <a:off x="1130300" y="4311206"/>
            <a:ext cx="7023100" cy="1655762"/>
          </a:xfrm>
        </p:spPr>
        <p:txBody>
          <a:bodyPr vert="horz" lIns="91440" tIns="45720" rIns="91440" bIns="45720" rtlCol="0" anchor="t">
            <a:normAutofit/>
          </a:bodyPr>
          <a:lstStyle/>
          <a:p>
            <a:r>
              <a:rPr lang="es-US" sz="2000">
                <a:latin typeface="Verdana"/>
                <a:ea typeface="Verdana"/>
              </a:rPr>
              <a:t>DNP — Dirección de Desarrollo Digital</a:t>
            </a:r>
          </a:p>
          <a:p>
            <a:r>
              <a:rPr lang="es-US" sz="1400">
                <a:latin typeface="Verdana"/>
                <a:ea typeface="Verdana"/>
              </a:rPr>
              <a:t>Febrero 2024</a:t>
            </a:r>
            <a:endParaRPr lang="es-CO" sz="1400"/>
          </a:p>
        </p:txBody>
      </p:sp>
    </p:spTree>
    <p:extLst>
      <p:ext uri="{BB962C8B-B14F-4D97-AF65-F5344CB8AC3E}">
        <p14:creationId xmlns:p14="http://schemas.microsoft.com/office/powerpoint/2010/main" val="3411688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a:extLst>
              <a:ext uri="{FF2B5EF4-FFF2-40B4-BE49-F238E27FC236}">
                <a16:creationId xmlns:a16="http://schemas.microsoft.com/office/drawing/2014/main" id="{2FAE6B9C-F428-4326-BA62-79031C46F825}"/>
              </a:ext>
            </a:extLst>
          </p:cNvPr>
          <p:cNvSpPr/>
          <p:nvPr/>
        </p:nvSpPr>
        <p:spPr>
          <a:xfrm>
            <a:off x="3188454" y="2301011"/>
            <a:ext cx="6527340" cy="4093428"/>
          </a:xfrm>
          <a:prstGeom prst="rect">
            <a:avLst/>
          </a:prstGeom>
          <a:solidFill>
            <a:srgbClr val="FFFFFF"/>
          </a:solidFill>
          <a:ln w="12700" cap="flat" cmpd="sng" algn="ctr">
            <a:noFill/>
            <a:prstDash val="solid"/>
            <a:miter lim="800000"/>
          </a:ln>
          <a:effectLst/>
        </p:spPr>
        <p:txBody>
          <a:bodyPr wrap="square" lIns="91440" tIns="45720" rIns="91440" bIns="45720" anchor="t">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CO" sz="1600" b="0" i="0" u="none" strike="noStrike" kern="1200" cap="none" spc="0" normalizeH="0" baseline="0" noProof="0">
                <a:ln>
                  <a:noFill/>
                </a:ln>
                <a:solidFill>
                  <a:schemeClr val="tx2"/>
                </a:solidFill>
                <a:effectLst/>
                <a:uLnTx/>
                <a:uFillTx/>
                <a:latin typeface="Work Sans (Cuerpo)"/>
                <a:cs typeface="Arial" panose="020B0604020202020204" pitchFamily="34" charset="0"/>
              </a:rPr>
              <a:t>Definir un abordaje conceptual frente a los ecosistemas de datos, sus características y componentes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CO" sz="1600" b="0" i="0" u="none" strike="noStrike" kern="1200" cap="none" spc="0" normalizeH="0" baseline="0" noProof="0">
              <a:ln>
                <a:noFill/>
              </a:ln>
              <a:solidFill>
                <a:schemeClr val="tx2"/>
              </a:solidFill>
              <a:effectLst/>
              <a:uLnTx/>
              <a:uFillTx/>
              <a:latin typeface="Work Sans (Cuerpo)"/>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s-CO" sz="1600" b="0" i="0" u="none" strike="noStrike" kern="1200" cap="none" spc="0" normalizeH="0" baseline="0" noProof="0">
              <a:ln>
                <a:noFill/>
              </a:ln>
              <a:solidFill>
                <a:schemeClr val="tx2"/>
              </a:solidFill>
              <a:effectLst/>
              <a:uLnTx/>
              <a:uFillTx/>
              <a:latin typeface="Work Sans (Cuerpo)"/>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CO" sz="1600" b="0" i="0" u="none" strike="noStrike" kern="1200" cap="none" spc="0" normalizeH="0" baseline="0" noProof="0">
                <a:ln>
                  <a:noFill/>
                </a:ln>
                <a:solidFill>
                  <a:schemeClr val="tx2"/>
                </a:solidFill>
                <a:effectLst/>
                <a:uLnTx/>
                <a:uFillTx/>
                <a:latin typeface="Work Sans (Cuerpo)"/>
                <a:cs typeface="Arial" panose="020B0604020202020204" pitchFamily="34" charset="0"/>
              </a:rPr>
              <a:t>Elaborar un marco de entendimiento del ecosistema de datos en Colombia que involucre la participación de actores del ecosistema digital</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s-CO" sz="1600" b="0" i="0" u="none" strike="noStrike" kern="1200" cap="none" spc="0" normalizeH="0" baseline="0" noProof="0">
              <a:ln>
                <a:noFill/>
              </a:ln>
              <a:solidFill>
                <a:schemeClr val="tx2"/>
              </a:solidFill>
              <a:effectLst/>
              <a:uLnTx/>
              <a:uFillTx/>
              <a:latin typeface="Work Sans (Cuerpo)"/>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CO" sz="1600" b="0" i="0" u="none" strike="noStrike" kern="1200" cap="none" spc="0" normalizeH="0" baseline="0" noProof="0">
              <a:ln>
                <a:noFill/>
              </a:ln>
              <a:solidFill>
                <a:schemeClr val="tx2"/>
              </a:solidFill>
              <a:effectLst/>
              <a:uLnTx/>
              <a:uFillTx/>
              <a:latin typeface="Work Sans (Cuerpo)"/>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CO" sz="1600" b="1" i="0" u="none" strike="noStrike" kern="1200" cap="none" spc="0" normalizeH="0" baseline="0" noProof="0">
                <a:ln>
                  <a:noFill/>
                </a:ln>
                <a:solidFill>
                  <a:schemeClr val="tx2"/>
                </a:solidFill>
                <a:effectLst/>
                <a:uLnTx/>
                <a:uFillTx/>
                <a:latin typeface="Work Sans (Cuerpo)"/>
                <a:cs typeface="Arial"/>
              </a:rPr>
              <a:t>Elaborar </a:t>
            </a:r>
            <a:r>
              <a:rPr lang="es-CO" sz="1600" b="1">
                <a:solidFill>
                  <a:schemeClr val="tx2"/>
                </a:solidFill>
                <a:latin typeface="Work Sans (Cuerpo)"/>
                <a:cs typeface="Arial"/>
              </a:rPr>
              <a:t>una</a:t>
            </a:r>
            <a:r>
              <a:rPr kumimoji="0" lang="es-CO" sz="1600" b="1" i="0" u="none" strike="noStrike" kern="1200" cap="none" spc="0" normalizeH="0" baseline="0" noProof="0">
                <a:ln>
                  <a:noFill/>
                </a:ln>
                <a:solidFill>
                  <a:schemeClr val="tx2"/>
                </a:solidFill>
                <a:effectLst/>
                <a:uLnTx/>
                <a:uFillTx/>
                <a:latin typeface="Work Sans (Cuerpo)"/>
                <a:cs typeface="Arial"/>
              </a:rPr>
              <a:t> guía metodológica para la caracterización de ecosistema de datos</a:t>
            </a:r>
            <a:endParaRPr lang="es-CO" sz="1600" b="1" i="0" u="none" strike="noStrike" kern="1200" cap="none" spc="0" normalizeH="0" baseline="0" noProof="0">
              <a:ln>
                <a:noFill/>
              </a:ln>
              <a:solidFill>
                <a:schemeClr val="tx2"/>
              </a:solidFill>
              <a:effectLst/>
              <a:uLnTx/>
              <a:uFillTx/>
              <a:latin typeface="Work Sans (Cuerpo)"/>
              <a:cs typeface="Arial"/>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s-CO" sz="1600">
              <a:solidFill>
                <a:schemeClr val="tx2"/>
              </a:solidFill>
              <a:latin typeface="Work Sans (Cuerpo)"/>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s-CO" sz="1600" b="0" i="0" u="none" strike="noStrike" kern="1200" cap="none" spc="0" normalizeH="0" baseline="0" noProof="0">
              <a:ln>
                <a:noFill/>
              </a:ln>
              <a:solidFill>
                <a:schemeClr val="tx2"/>
              </a:solidFill>
              <a:effectLst/>
              <a:uLnTx/>
              <a:uFillTx/>
              <a:latin typeface="Work Sans (Cuerpo)"/>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CO" sz="1600" b="0" i="0" u="none" strike="noStrike" kern="1200" cap="none" spc="0" normalizeH="0" baseline="0" noProof="0">
                <a:ln>
                  <a:noFill/>
                </a:ln>
                <a:solidFill>
                  <a:schemeClr val="tx2"/>
                </a:solidFill>
                <a:effectLst/>
                <a:uLnTx/>
                <a:uFillTx/>
                <a:latin typeface="Work Sans (Cuerpo)"/>
                <a:cs typeface="Arial" panose="020B0604020202020204" pitchFamily="34" charset="0"/>
              </a:rPr>
              <a:t>Ejemplificar</a:t>
            </a:r>
            <a:r>
              <a:rPr kumimoji="0" lang="es-CO" sz="1600" b="0" i="0" u="none" strike="noStrike" kern="1200" cap="none" spc="0" normalizeH="0" noProof="0">
                <a:ln>
                  <a:noFill/>
                </a:ln>
                <a:solidFill>
                  <a:schemeClr val="tx2"/>
                </a:solidFill>
                <a:effectLst/>
                <a:uLnTx/>
                <a:uFillTx/>
                <a:latin typeface="Work Sans (Cuerpo)"/>
                <a:cs typeface="Arial" panose="020B0604020202020204" pitchFamily="34" charset="0"/>
              </a:rPr>
              <a:t> cuatro ecosistemas de datos en el país como estudios de caso</a:t>
            </a:r>
            <a:endParaRPr kumimoji="0" lang="es-CO" sz="1600" b="0" i="0" u="none" strike="noStrike" kern="1200" cap="none" spc="0" normalizeH="0" baseline="0" noProof="0">
              <a:ln>
                <a:noFill/>
              </a:ln>
              <a:solidFill>
                <a:schemeClr val="tx2"/>
              </a:solidFill>
              <a:effectLst/>
              <a:uLnTx/>
              <a:uFillTx/>
              <a:latin typeface="Work Sans (Cuerpo)"/>
              <a:cs typeface="Arial" panose="020B0604020202020204" pitchFamily="34" charset="0"/>
            </a:endParaRPr>
          </a:p>
          <a:p>
            <a:pPr marL="457200" marR="0" lvl="0" indent="-457200" algn="just" defTabSz="914400" rtl="0" eaLnBrk="1" fontAlgn="auto" latinLnBrk="0" hangingPunct="1">
              <a:lnSpc>
                <a:spcPct val="100000"/>
              </a:lnSpc>
              <a:spcBef>
                <a:spcPts val="0"/>
              </a:spcBef>
              <a:spcAft>
                <a:spcPts val="0"/>
              </a:spcAft>
              <a:buClrTx/>
              <a:buSzTx/>
              <a:buFont typeface="+mj-lt"/>
              <a:buAutoNum type="arabicPeriod"/>
              <a:tabLst/>
              <a:defRPr/>
            </a:pPr>
            <a:endParaRPr kumimoji="0" lang="es-CO" sz="2000" b="0" i="0" u="none" strike="noStrike" kern="0" cap="none" spc="0" normalizeH="0" baseline="0" noProof="0">
              <a:ln>
                <a:noFill/>
              </a:ln>
              <a:solidFill>
                <a:srgbClr val="44546A"/>
              </a:solidFill>
              <a:effectLst/>
              <a:uLnTx/>
              <a:uFillTx/>
              <a:latin typeface="Work Sans"/>
              <a:ea typeface="+mn-ea"/>
              <a:cs typeface="+mn-cs"/>
            </a:endParaRPr>
          </a:p>
        </p:txBody>
      </p:sp>
      <p:pic>
        <p:nvPicPr>
          <p:cNvPr id="10" name="Gráfico 2" descr="Lista con relleno sólido">
            <a:extLst>
              <a:ext uri="{FF2B5EF4-FFF2-40B4-BE49-F238E27FC236}">
                <a16:creationId xmlns:a16="http://schemas.microsoft.com/office/drawing/2014/main" id="{8A74CB4E-151F-4FD0-9966-5ABC8AEFF193}"/>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53466" y="2072898"/>
            <a:ext cx="845085" cy="845085"/>
          </a:xfrm>
          <a:prstGeom prst="rect">
            <a:avLst/>
          </a:prstGeom>
        </p:spPr>
      </p:pic>
      <p:pic>
        <p:nvPicPr>
          <p:cNvPr id="12" name="Gráfico 6" descr="Maestro con relleno sólido">
            <a:extLst>
              <a:ext uri="{FF2B5EF4-FFF2-40B4-BE49-F238E27FC236}">
                <a16:creationId xmlns:a16="http://schemas.microsoft.com/office/drawing/2014/main" id="{E5405408-E9B8-432F-9E0C-59C90DE268BD}"/>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53466" y="4458547"/>
            <a:ext cx="845085" cy="845085"/>
          </a:xfrm>
          <a:prstGeom prst="rect">
            <a:avLst/>
          </a:prstGeom>
        </p:spPr>
      </p:pic>
      <p:pic>
        <p:nvPicPr>
          <p:cNvPr id="13" name="Gráfico 17" descr="Ciclismo en compañía con relleno sólido">
            <a:extLst>
              <a:ext uri="{FF2B5EF4-FFF2-40B4-BE49-F238E27FC236}">
                <a16:creationId xmlns:a16="http://schemas.microsoft.com/office/drawing/2014/main" id="{60E23C26-C873-4A72-B9FC-06E7CBF90A66}"/>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386501" y="3244835"/>
            <a:ext cx="845085" cy="845085"/>
          </a:xfrm>
          <a:prstGeom prst="rect">
            <a:avLst/>
          </a:prstGeom>
        </p:spPr>
      </p:pic>
      <p:pic>
        <p:nvPicPr>
          <p:cNvPr id="14" name="Gráfico 2" descr="Lista con relleno sólido">
            <a:extLst>
              <a:ext uri="{FF2B5EF4-FFF2-40B4-BE49-F238E27FC236}">
                <a16:creationId xmlns:a16="http://schemas.microsoft.com/office/drawing/2014/main" id="{8A74CB4E-151F-4FD0-9966-5ABC8AEFF193}"/>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86501" y="5630484"/>
            <a:ext cx="845085" cy="845085"/>
          </a:xfrm>
          <a:prstGeom prst="rect">
            <a:avLst/>
          </a:prstGeom>
        </p:spPr>
      </p:pic>
      <p:sp>
        <p:nvSpPr>
          <p:cNvPr id="15" name="Título 2"/>
          <p:cNvSpPr txBox="1">
            <a:spLocks/>
          </p:cNvSpPr>
          <p:nvPr/>
        </p:nvSpPr>
        <p:spPr>
          <a:xfrm>
            <a:off x="297191" y="298359"/>
            <a:ext cx="3372414" cy="55938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s-CO" sz="3600" b="0" kern="1200" spc="-150">
                <a:solidFill>
                  <a:schemeClr val="tx1"/>
                </a:solidFill>
                <a:latin typeface="Work Sans" panose="00000500000000000000" pitchFamily="2" charset="0"/>
                <a:ea typeface="+mj-ea"/>
                <a:cs typeface="+mj-cs"/>
              </a:defRPr>
            </a:lvl1pPr>
          </a:lstStyle>
          <a:p>
            <a:pPr>
              <a:defRPr/>
            </a:pPr>
            <a:r>
              <a:rPr lang="es-ES" sz="3200">
                <a:solidFill>
                  <a:schemeClr val="tx2"/>
                </a:solidFill>
                <a:latin typeface="Work Sans (Cuerpo)"/>
              </a:rPr>
              <a:t>Objetivos</a:t>
            </a:r>
            <a:endParaRPr lang="en-US" sz="3200">
              <a:solidFill>
                <a:schemeClr val="tx2"/>
              </a:solidFill>
              <a:latin typeface="Work Sans (Cuerpo)"/>
            </a:endParaRPr>
          </a:p>
        </p:txBody>
      </p:sp>
      <p:sp>
        <p:nvSpPr>
          <p:cNvPr id="6" name="Rectángulo 5"/>
          <p:cNvSpPr/>
          <p:nvPr/>
        </p:nvSpPr>
        <p:spPr>
          <a:xfrm>
            <a:off x="366220" y="773322"/>
            <a:ext cx="11410143" cy="923330"/>
          </a:xfrm>
          <a:prstGeom prst="rect">
            <a:avLst/>
          </a:prstGeom>
        </p:spPr>
        <p:txBody>
          <a:bodyPr wrap="square">
            <a:spAutoFit/>
          </a:bodyPr>
          <a:lstStyle/>
          <a:p>
            <a:pPr lvl="0" algn="just">
              <a:defRPr/>
            </a:pPr>
            <a:r>
              <a:rPr lang="es-ES">
                <a:solidFill>
                  <a:schemeClr val="tx2"/>
                </a:solidFill>
                <a:latin typeface="Work Sans (Cuerpo)"/>
                <a:cs typeface="Arial" panose="020B0604020202020204" pitchFamily="34" charset="0"/>
              </a:rPr>
              <a:t>La </a:t>
            </a:r>
            <a:r>
              <a:rPr lang="es-ES" b="1">
                <a:solidFill>
                  <a:schemeClr val="tx2"/>
                </a:solidFill>
                <a:latin typeface="Work Sans (Cuerpo)"/>
                <a:cs typeface="Arial" panose="020B0604020202020204" pitchFamily="34" charset="0"/>
              </a:rPr>
              <a:t>utilización e intercambio de datos </a:t>
            </a:r>
            <a:r>
              <a:rPr lang="es-ES">
                <a:solidFill>
                  <a:schemeClr val="tx2"/>
                </a:solidFill>
                <a:latin typeface="Work Sans (Cuerpo)"/>
                <a:cs typeface="Arial" panose="020B0604020202020204" pitchFamily="34" charset="0"/>
              </a:rPr>
              <a:t>son indispensables para </a:t>
            </a:r>
            <a:r>
              <a:rPr lang="es-ES" b="1">
                <a:solidFill>
                  <a:schemeClr val="tx2"/>
                </a:solidFill>
                <a:latin typeface="Work Sans (Cuerpo)"/>
                <a:cs typeface="Arial" panose="020B0604020202020204" pitchFamily="34" charset="0"/>
              </a:rPr>
              <a:t>afrontar desafíos</a:t>
            </a:r>
            <a:r>
              <a:rPr lang="es-ES">
                <a:solidFill>
                  <a:schemeClr val="tx2"/>
                </a:solidFill>
                <a:latin typeface="Work Sans (Cuerpo)"/>
                <a:cs typeface="Arial" panose="020B0604020202020204" pitchFamily="34" charset="0"/>
              </a:rPr>
              <a:t> sociales, ambientales y económicos. Estas dinámicas se desarrollan en entornos denominados </a:t>
            </a:r>
            <a:r>
              <a:rPr lang="es-ES" b="1">
                <a:solidFill>
                  <a:schemeClr val="tx2"/>
                </a:solidFill>
                <a:latin typeface="Work Sans (Cuerpo)"/>
                <a:cs typeface="Arial" panose="020B0604020202020204" pitchFamily="34" charset="0"/>
              </a:rPr>
              <a:t>ecosistemas de datos</a:t>
            </a:r>
            <a:r>
              <a:rPr lang="es-ES">
                <a:solidFill>
                  <a:schemeClr val="tx2"/>
                </a:solidFill>
                <a:latin typeface="Work Sans (Cuerpo)"/>
                <a:cs typeface="Arial" panose="020B0604020202020204" pitchFamily="34" charset="0"/>
              </a:rPr>
              <a:t>, en el que participan </a:t>
            </a:r>
            <a:r>
              <a:rPr lang="es-ES" b="1">
                <a:solidFill>
                  <a:schemeClr val="tx2"/>
                </a:solidFill>
                <a:latin typeface="Work Sans (Cuerpo)"/>
                <a:cs typeface="Arial" panose="020B0604020202020204" pitchFamily="34" charset="0"/>
              </a:rPr>
              <a:t>actores</a:t>
            </a:r>
            <a:r>
              <a:rPr lang="es-ES">
                <a:solidFill>
                  <a:schemeClr val="tx2"/>
                </a:solidFill>
                <a:latin typeface="Work Sans (Cuerpo)"/>
                <a:cs typeface="Arial" panose="020B0604020202020204" pitchFamily="34" charset="0"/>
              </a:rPr>
              <a:t> que intercambian recursos para generar </a:t>
            </a:r>
            <a:r>
              <a:rPr lang="es-ES" b="1">
                <a:solidFill>
                  <a:schemeClr val="tx2"/>
                </a:solidFill>
                <a:latin typeface="Work Sans (Cuerpo)"/>
                <a:cs typeface="Arial" panose="020B0604020202020204" pitchFamily="34" charset="0"/>
              </a:rPr>
              <a:t>valor</a:t>
            </a:r>
            <a:r>
              <a:rPr lang="es-ES">
                <a:solidFill>
                  <a:schemeClr val="tx2"/>
                </a:solidFill>
                <a:latin typeface="Work Sans (Cuerpo)"/>
                <a:cs typeface="Arial" panose="020B0604020202020204" pitchFamily="34" charset="0"/>
              </a:rPr>
              <a:t>. (de tipo Global, sectorial o industrial) </a:t>
            </a:r>
          </a:p>
        </p:txBody>
      </p:sp>
    </p:spTree>
    <p:extLst>
      <p:ext uri="{BB962C8B-B14F-4D97-AF65-F5344CB8AC3E}">
        <p14:creationId xmlns:p14="http://schemas.microsoft.com/office/powerpoint/2010/main" val="182139865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esquinas redondeadas 11">
            <a:extLst>
              <a:ext uri="{FF2B5EF4-FFF2-40B4-BE49-F238E27FC236}">
                <a16:creationId xmlns:a16="http://schemas.microsoft.com/office/drawing/2014/main" id="{51A81155-F57E-4D13-A358-B4EE028E5303}"/>
              </a:ext>
            </a:extLst>
          </p:cNvPr>
          <p:cNvSpPr/>
          <p:nvPr/>
        </p:nvSpPr>
        <p:spPr>
          <a:xfrm>
            <a:off x="232331" y="1053327"/>
            <a:ext cx="11746119" cy="559387"/>
          </a:xfrm>
          <a:prstGeom prst="roundRect">
            <a:avLst>
              <a:gd name="adj" fmla="val 16667"/>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a:solidFill>
                  <a:schemeClr val="tx2"/>
                </a:solidFill>
                <a:latin typeface="+mj-lt"/>
                <a:ea typeface="Calibri" panose="020F0502020204030204" pitchFamily="34" charset="0"/>
                <a:cs typeface="Arial" panose="020B0604020202020204" pitchFamily="34" charset="0"/>
              </a:rPr>
              <a:t>S</a:t>
            </a:r>
            <a:r>
              <a:rPr lang="es-CO">
                <a:solidFill>
                  <a:schemeClr val="tx2"/>
                </a:solidFill>
                <a:effectLst/>
                <a:latin typeface="+mj-lt"/>
                <a:ea typeface="Calibri" panose="020F0502020204030204" pitchFamily="34" charset="0"/>
                <a:cs typeface="Arial" panose="020B0604020202020204" pitchFamily="34" charset="0"/>
              </a:rPr>
              <a:t>e entienden como </a:t>
            </a:r>
            <a:r>
              <a:rPr lang="es-CO" b="1">
                <a:solidFill>
                  <a:schemeClr val="tx2"/>
                </a:solidFill>
                <a:effectLst/>
                <a:latin typeface="+mj-lt"/>
                <a:ea typeface="Calibri" panose="020F0502020204030204" pitchFamily="34" charset="0"/>
                <a:cs typeface="Arial" panose="020B0604020202020204" pitchFamily="34" charset="0"/>
              </a:rPr>
              <a:t>la integración e interacción </a:t>
            </a:r>
            <a:r>
              <a:rPr lang="es-CO">
                <a:solidFill>
                  <a:schemeClr val="tx2"/>
                </a:solidFill>
                <a:effectLst/>
                <a:latin typeface="+mj-lt"/>
                <a:ea typeface="Calibri" panose="020F0502020204030204" pitchFamily="34" charset="0"/>
                <a:cs typeface="Arial" panose="020B0604020202020204" pitchFamily="34" charset="0"/>
              </a:rPr>
              <a:t>entre </a:t>
            </a:r>
            <a:r>
              <a:rPr lang="es-CO" b="1">
                <a:solidFill>
                  <a:schemeClr val="tx2"/>
                </a:solidFill>
                <a:effectLst/>
                <a:latin typeface="+mj-lt"/>
                <a:ea typeface="Calibri" panose="020F0502020204030204" pitchFamily="34" charset="0"/>
                <a:cs typeface="Arial" panose="020B0604020202020204" pitchFamily="34" charset="0"/>
              </a:rPr>
              <a:t>diferentes partes interesadas,</a:t>
            </a:r>
            <a:r>
              <a:rPr lang="es-CO">
                <a:solidFill>
                  <a:schemeClr val="tx2"/>
                </a:solidFill>
                <a:effectLst/>
                <a:latin typeface="+mj-lt"/>
                <a:ea typeface="Calibri" panose="020F0502020204030204" pitchFamily="34" charset="0"/>
                <a:cs typeface="Arial" panose="020B0604020202020204" pitchFamily="34" charset="0"/>
              </a:rPr>
              <a:t> que </a:t>
            </a:r>
            <a:r>
              <a:rPr lang="es-CO">
                <a:solidFill>
                  <a:schemeClr val="tx2"/>
                </a:solidFill>
                <a:latin typeface="+mj-lt"/>
                <a:ea typeface="Calibri" panose="020F0502020204030204" pitchFamily="34" charset="0"/>
                <a:cs typeface="Arial" panose="020B0604020202020204" pitchFamily="34" charset="0"/>
              </a:rPr>
              <a:t>de acuerdo con sus diferentes </a:t>
            </a:r>
            <a:r>
              <a:rPr lang="es-CO" b="1">
                <a:solidFill>
                  <a:schemeClr val="tx2"/>
                </a:solidFill>
                <a:latin typeface="+mj-lt"/>
                <a:ea typeface="Calibri" panose="020F0502020204030204" pitchFamily="34" charset="0"/>
                <a:cs typeface="Arial" panose="020B0604020202020204" pitchFamily="34" charset="0"/>
              </a:rPr>
              <a:t>roles </a:t>
            </a:r>
            <a:r>
              <a:rPr lang="es-CO">
                <a:solidFill>
                  <a:schemeClr val="tx2"/>
                </a:solidFill>
                <a:effectLst/>
                <a:latin typeface="+mj-lt"/>
                <a:ea typeface="Calibri" panose="020F0502020204030204" pitchFamily="34" charset="0"/>
                <a:cs typeface="Arial" panose="020B0604020202020204" pitchFamily="34" charset="0"/>
              </a:rPr>
              <a:t>están involucrados o se ven afectados por </a:t>
            </a:r>
            <a:r>
              <a:rPr lang="es-CO">
                <a:solidFill>
                  <a:schemeClr val="tx2"/>
                </a:solidFill>
                <a:latin typeface="+mj-lt"/>
                <a:ea typeface="Calibri" panose="020F0502020204030204" pitchFamily="34" charset="0"/>
                <a:cs typeface="Arial" panose="020B0604020202020204" pitchFamily="34" charset="0"/>
              </a:rPr>
              <a:t>los procesos de </a:t>
            </a:r>
            <a:r>
              <a:rPr lang="es-CO">
                <a:solidFill>
                  <a:schemeClr val="tx2"/>
                </a:solidFill>
                <a:effectLst/>
                <a:latin typeface="+mj-lt"/>
                <a:ea typeface="Calibri" panose="020F0502020204030204" pitchFamily="34" charset="0"/>
                <a:cs typeface="Arial" panose="020B0604020202020204" pitchFamily="34" charset="0"/>
              </a:rPr>
              <a:t>acceso e intercambio de datos</a:t>
            </a:r>
            <a:r>
              <a:rPr lang="es-CO" b="1">
                <a:solidFill>
                  <a:schemeClr val="tx2"/>
                </a:solidFill>
                <a:effectLst/>
                <a:latin typeface="+mj-lt"/>
                <a:ea typeface="Calibri" panose="020F0502020204030204" pitchFamily="34" charset="0"/>
                <a:cs typeface="Arial" panose="020B0604020202020204" pitchFamily="34" charset="0"/>
              </a:rPr>
              <a:t>. </a:t>
            </a:r>
            <a:r>
              <a:rPr lang="es-CO">
                <a:solidFill>
                  <a:schemeClr val="tx2"/>
                </a:solidFill>
                <a:effectLst/>
                <a:latin typeface="+mj-lt"/>
                <a:ea typeface="Calibri" panose="020F0502020204030204" pitchFamily="34" charset="0"/>
                <a:cs typeface="Arial" panose="020B0604020202020204" pitchFamily="34" charset="0"/>
              </a:rPr>
              <a:t>Se disponen </a:t>
            </a:r>
            <a:r>
              <a:rPr lang="es-CO" b="1">
                <a:solidFill>
                  <a:schemeClr val="tx2"/>
                </a:solidFill>
                <a:effectLst/>
                <a:latin typeface="+mj-lt"/>
                <a:ea typeface="Calibri" panose="020F0502020204030204" pitchFamily="34" charset="0"/>
                <a:cs typeface="Arial" panose="020B0604020202020204" pitchFamily="34" charset="0"/>
              </a:rPr>
              <a:t>recursos y regulaciones para esta interacción. </a:t>
            </a:r>
            <a:r>
              <a:rPr lang="es-CO">
                <a:solidFill>
                  <a:schemeClr val="tx2"/>
                </a:solidFill>
                <a:effectLst/>
                <a:latin typeface="+mj-lt"/>
                <a:ea typeface="Calibri" panose="020F0502020204030204" pitchFamily="34" charset="0"/>
                <a:cs typeface="Arial" panose="020B0604020202020204" pitchFamily="34" charset="0"/>
              </a:rPr>
              <a:t>(OCDE, 2020).</a:t>
            </a:r>
            <a:endParaRPr lang="es-CO" b="1">
              <a:solidFill>
                <a:schemeClr val="tx2"/>
              </a:solidFill>
              <a:latin typeface="+mj-lt"/>
              <a:cs typeface="Arial" panose="020B0604020202020204" pitchFamily="34" charset="0"/>
            </a:endParaRPr>
          </a:p>
        </p:txBody>
      </p:sp>
      <p:sp>
        <p:nvSpPr>
          <p:cNvPr id="26" name="Título 2"/>
          <p:cNvSpPr txBox="1">
            <a:spLocks/>
          </p:cNvSpPr>
          <p:nvPr/>
        </p:nvSpPr>
        <p:spPr>
          <a:xfrm>
            <a:off x="127828" y="215397"/>
            <a:ext cx="11613596" cy="55938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3600" b="0" kern="1200" spc="-150">
                <a:solidFill>
                  <a:schemeClr val="tx1"/>
                </a:solidFill>
                <a:latin typeface="Work Sans" panose="00000500000000000000" pitchFamily="2" charset="0"/>
                <a:ea typeface="+mj-ea"/>
                <a:cs typeface="+mj-cs"/>
              </a:defRPr>
            </a:lvl1pPr>
          </a:lstStyle>
          <a:p>
            <a:pPr>
              <a:defRPr/>
            </a:pPr>
            <a:r>
              <a:rPr lang="es-ES" sz="3200">
                <a:solidFill>
                  <a:schemeClr val="tx2"/>
                </a:solidFill>
                <a:latin typeface="Work Sans (Cuerpo)"/>
              </a:rPr>
              <a:t>Contexto: ¿Qué son los ecosistemas de datos?</a:t>
            </a:r>
            <a:endParaRPr lang="en-US" sz="3200">
              <a:solidFill>
                <a:schemeClr val="tx2"/>
              </a:solidFill>
              <a:latin typeface="Work Sans (Cuerpo)"/>
            </a:endParaRPr>
          </a:p>
        </p:txBody>
      </p:sp>
      <p:pic>
        <p:nvPicPr>
          <p:cNvPr id="2" name="Imagen 1"/>
          <p:cNvPicPr>
            <a:picLocks noChangeAspect="1"/>
          </p:cNvPicPr>
          <p:nvPr/>
        </p:nvPicPr>
        <p:blipFill>
          <a:blip r:embed="rId3"/>
          <a:stretch>
            <a:fillRect/>
          </a:stretch>
        </p:blipFill>
        <p:spPr>
          <a:xfrm>
            <a:off x="1031097" y="2082075"/>
            <a:ext cx="3405774" cy="2553871"/>
          </a:xfrm>
          <a:prstGeom prst="rect">
            <a:avLst/>
          </a:prstGeom>
        </p:spPr>
      </p:pic>
      <p:sp>
        <p:nvSpPr>
          <p:cNvPr id="4" name="Rectángulo 3"/>
          <p:cNvSpPr/>
          <p:nvPr/>
        </p:nvSpPr>
        <p:spPr>
          <a:xfrm>
            <a:off x="1031097" y="5060881"/>
            <a:ext cx="3405774" cy="1569660"/>
          </a:xfrm>
          <a:prstGeom prst="rect">
            <a:avLst/>
          </a:prstGeom>
        </p:spPr>
        <p:txBody>
          <a:bodyPr wrap="square">
            <a:spAutoFit/>
          </a:bodyPr>
          <a:lstStyle/>
          <a:p>
            <a:pPr algn="just"/>
            <a:r>
              <a:rPr lang="es-CO" sz="1600">
                <a:solidFill>
                  <a:schemeClr val="tx2"/>
                </a:solidFill>
              </a:rPr>
              <a:t>El termino ecosistema </a:t>
            </a:r>
            <a:r>
              <a:rPr lang="es-CO" sz="1600" b="1">
                <a:solidFill>
                  <a:schemeClr val="tx2"/>
                </a:solidFill>
              </a:rPr>
              <a:t>está inspirado en el ámbito de la biología: </a:t>
            </a:r>
            <a:r>
              <a:rPr lang="es-CO" sz="1600">
                <a:solidFill>
                  <a:schemeClr val="tx2"/>
                </a:solidFill>
              </a:rPr>
              <a:t>interacción entre organismos de diferentes especies y su entorno, en un sistema integrado</a:t>
            </a:r>
            <a:endParaRPr lang="en-US" sz="1600">
              <a:solidFill>
                <a:schemeClr val="tx2"/>
              </a:solidFill>
            </a:endParaRPr>
          </a:p>
        </p:txBody>
      </p:sp>
      <p:sp>
        <p:nvSpPr>
          <p:cNvPr id="7" name="Rectángulo 6"/>
          <p:cNvSpPr/>
          <p:nvPr/>
        </p:nvSpPr>
        <p:spPr>
          <a:xfrm>
            <a:off x="7209860" y="4576161"/>
            <a:ext cx="6667500" cy="553998"/>
          </a:xfrm>
          <a:prstGeom prst="rect">
            <a:avLst/>
          </a:prstGeom>
        </p:spPr>
        <p:txBody>
          <a:bodyPr wrap="square">
            <a:spAutoFit/>
          </a:bodyPr>
          <a:lstStyle/>
          <a:p>
            <a:pPr algn="just"/>
            <a:r>
              <a:rPr lang="es-CO" sz="1100" err="1">
                <a:solidFill>
                  <a:schemeClr val="accent1">
                    <a:lumMod val="50000"/>
                  </a:schemeClr>
                </a:solidFill>
                <a:latin typeface="Work Sans (Cuerpo)"/>
                <a:ea typeface="Calibri" panose="020F0502020204030204" pitchFamily="34" charset="0"/>
                <a:cs typeface="Arial" panose="020B0604020202020204" pitchFamily="34" charset="0"/>
              </a:rPr>
              <a:t>Fuente:Tomado</a:t>
            </a:r>
            <a:r>
              <a:rPr lang="es-CO" sz="1100">
                <a:solidFill>
                  <a:schemeClr val="accent1">
                    <a:lumMod val="50000"/>
                  </a:schemeClr>
                </a:solidFill>
                <a:latin typeface="Work Sans (Cuerpo)"/>
                <a:ea typeface="Calibri" panose="020F0502020204030204" pitchFamily="34" charset="0"/>
                <a:cs typeface="Arial" panose="020B0604020202020204" pitchFamily="34" charset="0"/>
              </a:rPr>
              <a:t> de Den </a:t>
            </a:r>
            <a:r>
              <a:rPr lang="es-CO" sz="1100" err="1">
                <a:solidFill>
                  <a:schemeClr val="accent1">
                    <a:lumMod val="50000"/>
                  </a:schemeClr>
                </a:solidFill>
                <a:latin typeface="Work Sans (Cuerpo)"/>
                <a:ea typeface="Calibri" panose="020F0502020204030204" pitchFamily="34" charset="0"/>
                <a:cs typeface="Arial" panose="020B0604020202020204" pitchFamily="34" charset="0"/>
              </a:rPr>
              <a:t>Homberg</a:t>
            </a:r>
            <a:r>
              <a:rPr lang="es-CO" sz="1100">
                <a:solidFill>
                  <a:schemeClr val="accent1">
                    <a:lumMod val="50000"/>
                  </a:schemeClr>
                </a:solidFill>
                <a:latin typeface="Work Sans (Cuerpo)"/>
                <a:ea typeface="Calibri" panose="020F0502020204030204" pitchFamily="34" charset="0"/>
                <a:cs typeface="Arial" panose="020B0604020202020204" pitchFamily="34" charset="0"/>
              </a:rPr>
              <a:t> (2018)</a:t>
            </a:r>
            <a:endParaRPr lang="en-US" sz="1100" u="sng"/>
          </a:p>
          <a:p>
            <a:pPr algn="just"/>
            <a:endParaRPr lang="es-CO">
              <a:solidFill>
                <a:schemeClr val="accent1">
                  <a:lumMod val="50000"/>
                </a:schemeClr>
              </a:solidFill>
              <a:latin typeface="Work Sans (Cuerpo)"/>
              <a:ea typeface="Calibri" panose="020F0502020204030204" pitchFamily="34" charset="0"/>
              <a:cs typeface="Arial" panose="020B0604020202020204" pitchFamily="34" charset="0"/>
            </a:endParaRPr>
          </a:p>
        </p:txBody>
      </p:sp>
      <p:pic>
        <p:nvPicPr>
          <p:cNvPr id="5" name="Imagen 4"/>
          <p:cNvPicPr>
            <a:picLocks noChangeAspect="1"/>
          </p:cNvPicPr>
          <p:nvPr/>
        </p:nvPicPr>
        <p:blipFill>
          <a:blip r:embed="rId4"/>
          <a:stretch>
            <a:fillRect/>
          </a:stretch>
        </p:blipFill>
        <p:spPr>
          <a:xfrm>
            <a:off x="6105390" y="1897921"/>
            <a:ext cx="4427940" cy="2722666"/>
          </a:xfrm>
          <a:prstGeom prst="rect">
            <a:avLst/>
          </a:prstGeom>
        </p:spPr>
      </p:pic>
      <p:sp>
        <p:nvSpPr>
          <p:cNvPr id="10" name="Rectángulo 9"/>
          <p:cNvSpPr/>
          <p:nvPr/>
        </p:nvSpPr>
        <p:spPr>
          <a:xfrm>
            <a:off x="6308812" y="4918435"/>
            <a:ext cx="5432612" cy="2062103"/>
          </a:xfrm>
          <a:prstGeom prst="rect">
            <a:avLst/>
          </a:prstGeom>
        </p:spPr>
        <p:txBody>
          <a:bodyPr wrap="square">
            <a:spAutoFit/>
          </a:bodyPr>
          <a:lstStyle/>
          <a:p>
            <a:r>
              <a:rPr lang="es-ES" sz="1600">
                <a:solidFill>
                  <a:schemeClr val="tx2"/>
                </a:solidFill>
              </a:rPr>
              <a:t>Caracterizar a un ecosistema de datos:</a:t>
            </a:r>
          </a:p>
          <a:p>
            <a:pPr marL="285750" indent="-285750">
              <a:buFont typeface="Arial" panose="020B0604020202020204" pitchFamily="34" charset="0"/>
              <a:buChar char="•"/>
            </a:pPr>
            <a:endParaRPr lang="es-ES" sz="1600">
              <a:solidFill>
                <a:schemeClr val="tx2"/>
              </a:solidFill>
            </a:endParaRPr>
          </a:p>
          <a:p>
            <a:pPr marL="285750" indent="-285750">
              <a:buFont typeface="Arial" panose="020B0604020202020204" pitchFamily="34" charset="0"/>
              <a:buChar char="•"/>
            </a:pPr>
            <a:r>
              <a:rPr lang="es-ES" sz="1600">
                <a:solidFill>
                  <a:schemeClr val="tx2"/>
                </a:solidFill>
              </a:rPr>
              <a:t>Forma de organización - gobernanza</a:t>
            </a:r>
          </a:p>
          <a:p>
            <a:pPr marL="285750" indent="-285750">
              <a:buFont typeface="Arial" panose="020B0604020202020204" pitchFamily="34" charset="0"/>
              <a:buChar char="•"/>
            </a:pPr>
            <a:r>
              <a:rPr lang="es-ES" sz="1600">
                <a:solidFill>
                  <a:schemeClr val="tx2"/>
                </a:solidFill>
              </a:rPr>
              <a:t>Definir sus componentes</a:t>
            </a:r>
          </a:p>
          <a:p>
            <a:pPr marL="285750" indent="-285750">
              <a:buFont typeface="Arial" panose="020B0604020202020204" pitchFamily="34" charset="0"/>
              <a:buChar char="•"/>
            </a:pPr>
            <a:r>
              <a:rPr lang="es-ES" sz="1600">
                <a:solidFill>
                  <a:schemeClr val="tx2"/>
                </a:solidFill>
              </a:rPr>
              <a:t>Definir como se genera valor</a:t>
            </a:r>
          </a:p>
          <a:p>
            <a:pPr marL="285750" indent="-285750">
              <a:buFont typeface="Arial" panose="020B0604020202020204" pitchFamily="34" charset="0"/>
              <a:buChar char="•"/>
            </a:pPr>
            <a:r>
              <a:rPr lang="es-ES" sz="1600">
                <a:solidFill>
                  <a:schemeClr val="tx2"/>
                </a:solidFill>
              </a:rPr>
              <a:t>Definir las interacciones entre agentes</a:t>
            </a:r>
          </a:p>
          <a:p>
            <a:endParaRPr lang="es-ES" sz="1600">
              <a:solidFill>
                <a:srgbClr val="002060"/>
              </a:solidFill>
            </a:endParaRPr>
          </a:p>
          <a:p>
            <a:pPr algn="just"/>
            <a:r>
              <a:rPr lang="es-ES" sz="1600">
                <a:solidFill>
                  <a:srgbClr val="002060"/>
                </a:solidFill>
              </a:rPr>
              <a:t> </a:t>
            </a:r>
            <a:endParaRPr lang="en-US" sz="1600">
              <a:solidFill>
                <a:srgbClr val="002060"/>
              </a:solidFill>
            </a:endParaRPr>
          </a:p>
        </p:txBody>
      </p:sp>
      <p:sp>
        <p:nvSpPr>
          <p:cNvPr id="11" name="Rectángulo 10"/>
          <p:cNvSpPr/>
          <p:nvPr/>
        </p:nvSpPr>
        <p:spPr>
          <a:xfrm>
            <a:off x="2154196" y="4620587"/>
            <a:ext cx="6667500" cy="553998"/>
          </a:xfrm>
          <a:prstGeom prst="rect">
            <a:avLst/>
          </a:prstGeom>
        </p:spPr>
        <p:txBody>
          <a:bodyPr wrap="square">
            <a:spAutoFit/>
          </a:bodyPr>
          <a:lstStyle/>
          <a:p>
            <a:pPr algn="just"/>
            <a:r>
              <a:rPr lang="es-CO" sz="1100" err="1">
                <a:solidFill>
                  <a:schemeClr val="accent1">
                    <a:lumMod val="50000"/>
                  </a:schemeClr>
                </a:solidFill>
                <a:latin typeface="Work Sans (Cuerpo)"/>
                <a:ea typeface="Calibri" panose="020F0502020204030204" pitchFamily="34" charset="0"/>
                <a:cs typeface="Arial" panose="020B0604020202020204" pitchFamily="34" charset="0"/>
              </a:rPr>
              <a:t>Fuente:Imagen</a:t>
            </a:r>
            <a:r>
              <a:rPr lang="es-CO" sz="1100">
                <a:solidFill>
                  <a:schemeClr val="accent1">
                    <a:lumMod val="50000"/>
                  </a:schemeClr>
                </a:solidFill>
                <a:latin typeface="Work Sans (Cuerpo)"/>
                <a:ea typeface="Calibri" panose="020F0502020204030204" pitchFamily="34" charset="0"/>
                <a:cs typeface="Arial" panose="020B0604020202020204" pitchFamily="34" charset="0"/>
              </a:rPr>
              <a:t> libre</a:t>
            </a:r>
            <a:endParaRPr lang="en-US" sz="1100" u="sng"/>
          </a:p>
          <a:p>
            <a:pPr algn="just"/>
            <a:endParaRPr lang="es-CO">
              <a:solidFill>
                <a:schemeClr val="accent1">
                  <a:lumMod val="50000"/>
                </a:schemeClr>
              </a:solidFill>
              <a:latin typeface="Work Sans (Cuerpo)"/>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673121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lecha: cheurón 9">
            <a:extLst>
              <a:ext uri="{FF2B5EF4-FFF2-40B4-BE49-F238E27FC236}">
                <a16:creationId xmlns:a16="http://schemas.microsoft.com/office/drawing/2014/main" id="{3232F898-CC54-4E52-801E-ADD6148D1088}"/>
              </a:ext>
            </a:extLst>
          </p:cNvPr>
          <p:cNvSpPr/>
          <p:nvPr/>
        </p:nvSpPr>
        <p:spPr>
          <a:xfrm>
            <a:off x="1088214" y="1419696"/>
            <a:ext cx="940904" cy="537279"/>
          </a:xfrm>
          <a:prstGeom prst="chevron">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8" name="Rectángulo: esquinas redondeadas 7">
            <a:extLst>
              <a:ext uri="{FF2B5EF4-FFF2-40B4-BE49-F238E27FC236}">
                <a16:creationId xmlns:a16="http://schemas.microsoft.com/office/drawing/2014/main" id="{74ED337C-D935-441E-98C9-D06FFC6F7D9D}"/>
              </a:ext>
            </a:extLst>
          </p:cNvPr>
          <p:cNvSpPr/>
          <p:nvPr/>
        </p:nvSpPr>
        <p:spPr>
          <a:xfrm>
            <a:off x="2433309" y="1401292"/>
            <a:ext cx="7858539" cy="559387"/>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a:solidFill>
                  <a:schemeClr val="tx1"/>
                </a:solidFill>
                <a:latin typeface="Work Sans (Cuerpo)"/>
              </a:rPr>
              <a:t>Red socio técnica –  (tecnológica, humana y social)</a:t>
            </a:r>
          </a:p>
        </p:txBody>
      </p:sp>
      <p:sp>
        <p:nvSpPr>
          <p:cNvPr id="13" name="Flecha: cheurón 12">
            <a:extLst>
              <a:ext uri="{FF2B5EF4-FFF2-40B4-BE49-F238E27FC236}">
                <a16:creationId xmlns:a16="http://schemas.microsoft.com/office/drawing/2014/main" id="{17D0BE2C-B11C-424A-85BF-9F610CFE3E19}"/>
              </a:ext>
            </a:extLst>
          </p:cNvPr>
          <p:cNvSpPr/>
          <p:nvPr/>
        </p:nvSpPr>
        <p:spPr>
          <a:xfrm>
            <a:off x="1088214" y="2154780"/>
            <a:ext cx="940904" cy="537279"/>
          </a:xfrm>
          <a:prstGeom prst="chevron">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14" name="Flecha: cheurón 13">
            <a:extLst>
              <a:ext uri="{FF2B5EF4-FFF2-40B4-BE49-F238E27FC236}">
                <a16:creationId xmlns:a16="http://schemas.microsoft.com/office/drawing/2014/main" id="{8A211A90-088F-4475-90D5-0233D3BE5AEF}"/>
              </a:ext>
            </a:extLst>
          </p:cNvPr>
          <p:cNvSpPr/>
          <p:nvPr/>
        </p:nvSpPr>
        <p:spPr>
          <a:xfrm>
            <a:off x="1088214" y="2889864"/>
            <a:ext cx="940904" cy="537279"/>
          </a:xfrm>
          <a:prstGeom prst="chevron">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15" name="Rectángulo: esquinas redondeadas 14">
            <a:extLst>
              <a:ext uri="{FF2B5EF4-FFF2-40B4-BE49-F238E27FC236}">
                <a16:creationId xmlns:a16="http://schemas.microsoft.com/office/drawing/2014/main" id="{E79E8DD0-5E32-4A87-A5A4-C40D651494D4}"/>
              </a:ext>
            </a:extLst>
          </p:cNvPr>
          <p:cNvSpPr/>
          <p:nvPr/>
        </p:nvSpPr>
        <p:spPr>
          <a:xfrm>
            <a:off x="2433308" y="2132672"/>
            <a:ext cx="7858539" cy="559387"/>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a:solidFill>
                  <a:schemeClr val="tx1"/>
                </a:solidFill>
                <a:latin typeface="Work Sans (Cuerpo)"/>
              </a:rPr>
              <a:t>Relación directa con la cadena de valor de los datos</a:t>
            </a:r>
          </a:p>
        </p:txBody>
      </p:sp>
      <p:sp>
        <p:nvSpPr>
          <p:cNvPr id="16" name="Rectángulo: esquinas redondeadas 15">
            <a:extLst>
              <a:ext uri="{FF2B5EF4-FFF2-40B4-BE49-F238E27FC236}">
                <a16:creationId xmlns:a16="http://schemas.microsoft.com/office/drawing/2014/main" id="{6846F0E0-6C89-4971-9BF3-7D64A670EC81}"/>
              </a:ext>
            </a:extLst>
          </p:cNvPr>
          <p:cNvSpPr/>
          <p:nvPr/>
        </p:nvSpPr>
        <p:spPr>
          <a:xfrm>
            <a:off x="2433305" y="4406707"/>
            <a:ext cx="7858539" cy="559387"/>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a:solidFill>
                  <a:schemeClr val="tx1"/>
                </a:solidFill>
                <a:latin typeface="Work Sans (Cuerpo)"/>
              </a:rPr>
              <a:t>Creación de valor</a:t>
            </a:r>
          </a:p>
        </p:txBody>
      </p:sp>
      <p:sp>
        <p:nvSpPr>
          <p:cNvPr id="17" name="Flecha: cheurón 16">
            <a:extLst>
              <a:ext uri="{FF2B5EF4-FFF2-40B4-BE49-F238E27FC236}">
                <a16:creationId xmlns:a16="http://schemas.microsoft.com/office/drawing/2014/main" id="{6E7A4D2D-C904-4047-95A6-8A810B91CDE3}"/>
              </a:ext>
            </a:extLst>
          </p:cNvPr>
          <p:cNvSpPr/>
          <p:nvPr/>
        </p:nvSpPr>
        <p:spPr>
          <a:xfrm>
            <a:off x="1088214" y="3630561"/>
            <a:ext cx="940904" cy="537279"/>
          </a:xfrm>
          <a:prstGeom prst="chevron">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18" name="Flecha: cheurón 17">
            <a:extLst>
              <a:ext uri="{FF2B5EF4-FFF2-40B4-BE49-F238E27FC236}">
                <a16:creationId xmlns:a16="http://schemas.microsoft.com/office/drawing/2014/main" id="{0BF868FC-AB48-4848-9D45-D69BFB50F42B}"/>
              </a:ext>
            </a:extLst>
          </p:cNvPr>
          <p:cNvSpPr/>
          <p:nvPr/>
        </p:nvSpPr>
        <p:spPr>
          <a:xfrm>
            <a:off x="1088214" y="4365645"/>
            <a:ext cx="940904" cy="537279"/>
          </a:xfrm>
          <a:prstGeom prst="chevron">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20" name="Rectángulo: esquinas redondeadas 19">
            <a:extLst>
              <a:ext uri="{FF2B5EF4-FFF2-40B4-BE49-F238E27FC236}">
                <a16:creationId xmlns:a16="http://schemas.microsoft.com/office/drawing/2014/main" id="{E4CFD8B4-D461-4322-9F05-38A084FCE348}"/>
              </a:ext>
            </a:extLst>
          </p:cNvPr>
          <p:cNvSpPr/>
          <p:nvPr/>
        </p:nvSpPr>
        <p:spPr>
          <a:xfrm>
            <a:off x="2433307" y="2852612"/>
            <a:ext cx="7858539" cy="559387"/>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a:solidFill>
                  <a:schemeClr val="tx1"/>
                </a:solidFill>
                <a:latin typeface="Work Sans (Cuerpo)"/>
              </a:rPr>
              <a:t>Relaciones de coopetición entre los actores</a:t>
            </a:r>
          </a:p>
        </p:txBody>
      </p:sp>
      <p:sp>
        <p:nvSpPr>
          <p:cNvPr id="21" name="Rectángulo: esquinas redondeadas 20">
            <a:extLst>
              <a:ext uri="{FF2B5EF4-FFF2-40B4-BE49-F238E27FC236}">
                <a16:creationId xmlns:a16="http://schemas.microsoft.com/office/drawing/2014/main" id="{FD0C4BB9-A72F-461A-A87B-C052A0F59823}"/>
              </a:ext>
            </a:extLst>
          </p:cNvPr>
          <p:cNvSpPr/>
          <p:nvPr/>
        </p:nvSpPr>
        <p:spPr>
          <a:xfrm>
            <a:off x="2433306" y="3623597"/>
            <a:ext cx="7858539" cy="559387"/>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a:solidFill>
                  <a:schemeClr val="tx1"/>
                </a:solidFill>
                <a:latin typeface="Work Sans (Cuerpo)"/>
              </a:rPr>
              <a:t>Coevolución</a:t>
            </a:r>
          </a:p>
        </p:txBody>
      </p:sp>
      <p:sp>
        <p:nvSpPr>
          <p:cNvPr id="23" name="Flecha: cheurón 22">
            <a:extLst>
              <a:ext uri="{FF2B5EF4-FFF2-40B4-BE49-F238E27FC236}">
                <a16:creationId xmlns:a16="http://schemas.microsoft.com/office/drawing/2014/main" id="{294A1729-486A-47F5-8632-DCE0EF1FDF2D}"/>
              </a:ext>
            </a:extLst>
          </p:cNvPr>
          <p:cNvSpPr/>
          <p:nvPr/>
        </p:nvSpPr>
        <p:spPr>
          <a:xfrm>
            <a:off x="1088214" y="5100729"/>
            <a:ext cx="940904" cy="537279"/>
          </a:xfrm>
          <a:prstGeom prst="chevron">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24" name="Rectángulo: esquinas redondeadas 23">
            <a:extLst>
              <a:ext uri="{FF2B5EF4-FFF2-40B4-BE49-F238E27FC236}">
                <a16:creationId xmlns:a16="http://schemas.microsoft.com/office/drawing/2014/main" id="{71AAFE33-52D6-4722-960F-7B6408EF2D3C}"/>
              </a:ext>
            </a:extLst>
          </p:cNvPr>
          <p:cNvSpPr/>
          <p:nvPr/>
        </p:nvSpPr>
        <p:spPr>
          <a:xfrm>
            <a:off x="2433308" y="5100729"/>
            <a:ext cx="7858539" cy="559387"/>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a:solidFill>
                  <a:schemeClr val="tx1"/>
                </a:solidFill>
                <a:latin typeface="Work Sans (Cuerpo)"/>
              </a:rPr>
              <a:t>Flujo constante de procesos y recursos</a:t>
            </a:r>
          </a:p>
        </p:txBody>
      </p:sp>
      <p:sp>
        <p:nvSpPr>
          <p:cNvPr id="22" name="Rectángulo: esquinas redondeadas 21">
            <a:extLst>
              <a:ext uri="{FF2B5EF4-FFF2-40B4-BE49-F238E27FC236}">
                <a16:creationId xmlns:a16="http://schemas.microsoft.com/office/drawing/2014/main" id="{B845CD8B-EF9B-408D-942E-20C95F273C63}"/>
              </a:ext>
            </a:extLst>
          </p:cNvPr>
          <p:cNvSpPr/>
          <p:nvPr/>
        </p:nvSpPr>
        <p:spPr>
          <a:xfrm>
            <a:off x="2433306" y="5820669"/>
            <a:ext cx="7858539" cy="559387"/>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a:solidFill>
                  <a:schemeClr val="tx1"/>
                </a:solidFill>
                <a:latin typeface="Work Sans (Cuerpo)"/>
              </a:rPr>
              <a:t>Interconectados con otros ecosistemas</a:t>
            </a:r>
          </a:p>
        </p:txBody>
      </p:sp>
      <p:sp>
        <p:nvSpPr>
          <p:cNvPr id="25" name="Flecha: cheurón 24">
            <a:extLst>
              <a:ext uri="{FF2B5EF4-FFF2-40B4-BE49-F238E27FC236}">
                <a16:creationId xmlns:a16="http://schemas.microsoft.com/office/drawing/2014/main" id="{396190BE-9F66-4420-BDDA-B9CD6A28CD5A}"/>
              </a:ext>
            </a:extLst>
          </p:cNvPr>
          <p:cNvSpPr/>
          <p:nvPr/>
        </p:nvSpPr>
        <p:spPr>
          <a:xfrm>
            <a:off x="1088214" y="5757670"/>
            <a:ext cx="940904" cy="537279"/>
          </a:xfrm>
          <a:prstGeom prst="chevron">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
        <p:nvSpPr>
          <p:cNvPr id="26" name="Título 2"/>
          <p:cNvSpPr txBox="1">
            <a:spLocks/>
          </p:cNvSpPr>
          <p:nvPr/>
        </p:nvSpPr>
        <p:spPr>
          <a:xfrm>
            <a:off x="377210" y="414342"/>
            <a:ext cx="11613596" cy="55938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3600" b="0" kern="1200" spc="-150">
                <a:solidFill>
                  <a:schemeClr val="tx1"/>
                </a:solidFill>
                <a:latin typeface="Work Sans" panose="00000500000000000000" pitchFamily="2"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s-ES" sz="3200">
                <a:solidFill>
                  <a:schemeClr val="tx2"/>
                </a:solidFill>
                <a:latin typeface="Work Sans (Cuerpo)"/>
              </a:rPr>
              <a:t>Características de los ecosistemas de datos</a:t>
            </a:r>
            <a:endParaRPr lang="en-US" sz="3200">
              <a:solidFill>
                <a:schemeClr val="tx2"/>
              </a:solidFill>
              <a:latin typeface="Work Sans (Cuerpo)"/>
            </a:endParaRPr>
          </a:p>
        </p:txBody>
      </p:sp>
    </p:spTree>
    <p:extLst>
      <p:ext uri="{BB962C8B-B14F-4D97-AF65-F5344CB8AC3E}">
        <p14:creationId xmlns:p14="http://schemas.microsoft.com/office/powerpoint/2010/main" val="8427116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8">
            <a:extLst>
              <a:ext uri="{FF2B5EF4-FFF2-40B4-BE49-F238E27FC236}">
                <a16:creationId xmlns:a16="http://schemas.microsoft.com/office/drawing/2014/main" id="{47942995-B07F-4636-9A06-C6A104B26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uadroTexto 3">
            <a:extLst>
              <a:ext uri="{FF2B5EF4-FFF2-40B4-BE49-F238E27FC236}">
                <a16:creationId xmlns:a16="http://schemas.microsoft.com/office/drawing/2014/main" id="{AF5F8FCD-80E6-E48C-EBAF-62F8AEA1DE4D}"/>
              </a:ext>
            </a:extLst>
          </p:cNvPr>
          <p:cNvSpPr txBox="1"/>
          <p:nvPr/>
        </p:nvSpPr>
        <p:spPr>
          <a:xfrm>
            <a:off x="1113810" y="2960716"/>
            <a:ext cx="4036334" cy="2387600"/>
          </a:xfrm>
          <a:prstGeom prst="rect">
            <a:avLst/>
          </a:prstGeom>
        </p:spPr>
        <p:txBody>
          <a:bodyPr vert="horz" lIns="91440" tIns="45720" rIns="91440" bIns="45720" rtlCol="0" anchor="t">
            <a:normAutofit/>
          </a:bodyPr>
          <a:lstStyle/>
          <a:p>
            <a:pPr>
              <a:lnSpc>
                <a:spcPct val="90000"/>
              </a:lnSpc>
              <a:spcBef>
                <a:spcPct val="0"/>
              </a:spcBef>
              <a:spcAft>
                <a:spcPts val="600"/>
              </a:spcAft>
              <a:defRPr/>
            </a:pPr>
            <a:r>
              <a:rPr lang="en-US" sz="3800" b="1" kern="1200" err="1">
                <a:solidFill>
                  <a:schemeClr val="tx1"/>
                </a:solidFill>
                <a:latin typeface="+mj-lt"/>
                <a:ea typeface="+mj-ea"/>
                <a:cs typeface="+mj-cs"/>
              </a:rPr>
              <a:t>Guía</a:t>
            </a:r>
            <a:r>
              <a:rPr lang="en-US" sz="3800" b="1" kern="1200">
                <a:solidFill>
                  <a:schemeClr val="tx1"/>
                </a:solidFill>
                <a:latin typeface="+mj-lt"/>
                <a:ea typeface="+mj-ea"/>
                <a:cs typeface="+mj-cs"/>
              </a:rPr>
              <a:t> de </a:t>
            </a:r>
            <a:r>
              <a:rPr lang="en-US" sz="3800" b="1" kern="1200" err="1">
                <a:solidFill>
                  <a:schemeClr val="tx1"/>
                </a:solidFill>
                <a:latin typeface="+mj-lt"/>
                <a:ea typeface="+mj-ea"/>
                <a:cs typeface="+mj-cs"/>
              </a:rPr>
              <a:t>caracterización</a:t>
            </a:r>
            <a:r>
              <a:rPr lang="en-US" sz="3800" b="1" kern="1200">
                <a:solidFill>
                  <a:schemeClr val="tx1"/>
                </a:solidFill>
                <a:latin typeface="+mj-lt"/>
                <a:ea typeface="+mj-ea"/>
                <a:cs typeface="+mj-cs"/>
              </a:rPr>
              <a:t> de </a:t>
            </a:r>
            <a:r>
              <a:rPr lang="en-US" sz="3800" b="1" kern="1200" err="1">
                <a:solidFill>
                  <a:schemeClr val="tx1"/>
                </a:solidFill>
                <a:latin typeface="+mj-lt"/>
                <a:ea typeface="+mj-ea"/>
                <a:cs typeface="+mj-cs"/>
              </a:rPr>
              <a:t>ecosistemas</a:t>
            </a:r>
            <a:r>
              <a:rPr lang="en-US" sz="3800" b="1" kern="1200">
                <a:solidFill>
                  <a:schemeClr val="tx1"/>
                </a:solidFill>
                <a:latin typeface="+mj-lt"/>
                <a:ea typeface="+mj-ea"/>
                <a:cs typeface="+mj-cs"/>
              </a:rPr>
              <a:t> de </a:t>
            </a:r>
            <a:r>
              <a:rPr lang="en-US" sz="3800" b="1" kern="1200" err="1">
                <a:solidFill>
                  <a:schemeClr val="tx1"/>
                </a:solidFill>
                <a:latin typeface="+mj-lt"/>
                <a:ea typeface="+mj-ea"/>
                <a:cs typeface="+mj-cs"/>
              </a:rPr>
              <a:t>datos</a:t>
            </a:r>
            <a:endParaRPr lang="en-US" sz="3800" b="1" kern="1200">
              <a:solidFill>
                <a:schemeClr val="tx1"/>
              </a:solidFill>
              <a:latin typeface="+mj-lt"/>
              <a:ea typeface="+mj-ea"/>
              <a:cs typeface="+mj-cs"/>
            </a:endParaRPr>
          </a:p>
        </p:txBody>
      </p:sp>
      <p:grpSp>
        <p:nvGrpSpPr>
          <p:cNvPr id="19" name="Group 10">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984992"/>
            <a:ext cx="731521" cy="673460"/>
            <a:chOff x="3940602" y="308034"/>
            <a:chExt cx="2116791" cy="3428999"/>
          </a:xfrm>
          <a:solidFill>
            <a:schemeClr val="accent4"/>
          </a:solidFill>
        </p:grpSpPr>
        <p:sp>
          <p:nvSpPr>
            <p:cNvPr id="12" name="Rectangle 11">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391886"/>
            <a:ext cx="6009366" cy="601707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2" descr="Diagrama, Forma, Esquemático, Polígono&#10;&#10;Descripción generada automáticamente">
            <a:extLst>
              <a:ext uri="{FF2B5EF4-FFF2-40B4-BE49-F238E27FC236}">
                <a16:creationId xmlns:a16="http://schemas.microsoft.com/office/drawing/2014/main" id="{0C602FFD-A81D-73F1-44FA-A08E19F1AD1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931673" y="1549640"/>
            <a:ext cx="5526821" cy="39019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2154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0F9A15-F084-6739-2ED9-482DE3F16025}"/>
              </a:ext>
            </a:extLst>
          </p:cNvPr>
          <p:cNvSpPr>
            <a:spLocks noGrp="1"/>
          </p:cNvSpPr>
          <p:nvPr>
            <p:ph type="title"/>
          </p:nvPr>
        </p:nvSpPr>
        <p:spPr>
          <a:xfrm>
            <a:off x="876692" y="741391"/>
            <a:ext cx="5479719" cy="1616203"/>
          </a:xfrm>
        </p:spPr>
        <p:txBody>
          <a:bodyPr anchor="b">
            <a:normAutofit/>
          </a:bodyPr>
          <a:lstStyle/>
          <a:p>
            <a:r>
              <a:rPr lang="es-CO" sz="3200"/>
              <a:t>Caso de uso Transporte Sostenible</a:t>
            </a:r>
          </a:p>
        </p:txBody>
      </p:sp>
      <p:sp>
        <p:nvSpPr>
          <p:cNvPr id="3" name="Marcador de contenido 2">
            <a:extLst>
              <a:ext uri="{FF2B5EF4-FFF2-40B4-BE49-F238E27FC236}">
                <a16:creationId xmlns:a16="http://schemas.microsoft.com/office/drawing/2014/main" id="{EA11CF6A-2708-8137-70BE-DA0CE2A3C5FD}"/>
              </a:ext>
            </a:extLst>
          </p:cNvPr>
          <p:cNvSpPr>
            <a:spLocks noGrp="1"/>
          </p:cNvSpPr>
          <p:nvPr>
            <p:ph idx="1"/>
          </p:nvPr>
        </p:nvSpPr>
        <p:spPr>
          <a:xfrm>
            <a:off x="876692" y="2533476"/>
            <a:ext cx="5479719" cy="3447832"/>
          </a:xfrm>
        </p:spPr>
        <p:txBody>
          <a:bodyPr anchor="t">
            <a:normAutofit/>
          </a:bodyPr>
          <a:lstStyle/>
          <a:p>
            <a:pPr marL="514350" indent="-514350">
              <a:buFont typeface="+mj-lt"/>
              <a:buAutoNum type="arabicPeriod"/>
            </a:pPr>
            <a:r>
              <a:rPr lang="es-CO" sz="1900"/>
              <a:t>Documento descripción del Ecosistema: </a:t>
            </a:r>
            <a:r>
              <a:rPr lang="es-MX" sz="1900">
                <a:hlinkClick r:id="rId2">
                  <a:extLst>
                    <a:ext uri="{A12FA001-AC4F-418D-AE19-62706E023703}">
                      <ahyp:hlinkClr xmlns:ahyp="http://schemas.microsoft.com/office/drawing/2018/hyperlinkcolor" val="tx"/>
                    </a:ext>
                  </a:extLst>
                </a:hlinkClick>
              </a:rPr>
              <a:t>03_Caso de </a:t>
            </a:r>
            <a:r>
              <a:rPr lang="es-MX" sz="1900" err="1">
                <a:hlinkClick r:id="rId2">
                  <a:extLst>
                    <a:ext uri="{A12FA001-AC4F-418D-AE19-62706E023703}">
                      <ahyp:hlinkClr xmlns:ahyp="http://schemas.microsoft.com/office/drawing/2018/hyperlinkcolor" val="tx"/>
                    </a:ext>
                  </a:extLst>
                </a:hlinkClick>
              </a:rPr>
              <a:t>Uso_Ecosistema</a:t>
            </a:r>
            <a:r>
              <a:rPr lang="es-MX" sz="1900">
                <a:hlinkClick r:id="rId2">
                  <a:extLst>
                    <a:ext uri="{A12FA001-AC4F-418D-AE19-62706E023703}">
                      <ahyp:hlinkClr xmlns:ahyp="http://schemas.microsoft.com/office/drawing/2018/hyperlinkcolor" val="tx"/>
                    </a:ext>
                  </a:extLst>
                </a:hlinkClick>
              </a:rPr>
              <a:t> Transporte sostenible_VF.docx</a:t>
            </a:r>
            <a:endParaRPr lang="es-MX" sz="1900"/>
          </a:p>
          <a:p>
            <a:pPr marL="514350" indent="-514350">
              <a:buFont typeface="+mj-lt"/>
              <a:buAutoNum type="arabicPeriod"/>
            </a:pPr>
            <a:r>
              <a:rPr lang="es-CO" sz="1900"/>
              <a:t>Tabla Taxonomía y componentes: </a:t>
            </a:r>
            <a:r>
              <a:rPr lang="es-CO" sz="1900">
                <a:hlinkClick r:id="rId3"/>
              </a:rPr>
              <a:t>03_Matriz casos de uso </a:t>
            </a:r>
            <a:r>
              <a:rPr lang="es-CO" sz="1900" err="1">
                <a:hlinkClick r:id="rId3"/>
              </a:rPr>
              <a:t>para_Transporte</a:t>
            </a:r>
            <a:r>
              <a:rPr lang="es-CO" sz="1900">
                <a:hlinkClick r:id="rId3"/>
              </a:rPr>
              <a:t> Sostenible.xlsx</a:t>
            </a:r>
            <a:endParaRPr lang="es-CO" sz="1900"/>
          </a:p>
          <a:p>
            <a:pPr marL="514350" indent="-514350">
              <a:buFont typeface="+mj-lt"/>
              <a:buAutoNum type="arabicPeriod"/>
            </a:pPr>
            <a:r>
              <a:rPr lang="es-CO" sz="1900"/>
              <a:t>Flujo Grafico de ecosistema de datos: </a:t>
            </a:r>
            <a:r>
              <a:rPr lang="es-CO" sz="1900">
                <a:hlinkClick r:id="rId4"/>
              </a:rPr>
              <a:t>https://kumu.io/NicolasChibuque/ecosistema-de-datos-caso-de-uso-transporte-sostenible-col</a:t>
            </a:r>
            <a:endParaRPr lang="es-CO" sz="1900"/>
          </a:p>
          <a:p>
            <a:pPr marL="514350" indent="-514350">
              <a:buFont typeface="+mj-lt"/>
              <a:buAutoNum type="arabicPeriod"/>
            </a:pPr>
            <a:endParaRPr lang="es-CO" sz="1900"/>
          </a:p>
          <a:p>
            <a:pPr marL="514350" indent="-514350">
              <a:buFont typeface="+mj-lt"/>
              <a:buAutoNum type="arabicPeriod"/>
            </a:pPr>
            <a:endParaRPr lang="es-CO" sz="1900"/>
          </a:p>
          <a:p>
            <a:endParaRPr lang="es-CO" sz="1900"/>
          </a:p>
        </p:txBody>
      </p:sp>
      <p:grpSp>
        <p:nvGrpSpPr>
          <p:cNvPr id="9" name="Group 8">
            <a:extLst>
              <a:ext uri="{FF2B5EF4-FFF2-40B4-BE49-F238E27FC236}">
                <a16:creationId xmlns:a16="http://schemas.microsoft.com/office/drawing/2014/main" id="{8CE57D37-C2D0-066B-1AE3-6F4244344F2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2068638" y="0"/>
            <a:ext cx="123362" cy="6858000"/>
            <a:chOff x="12068638" y="0"/>
            <a:chExt cx="123362" cy="6858000"/>
          </a:xfrm>
        </p:grpSpPr>
        <p:sp>
          <p:nvSpPr>
            <p:cNvPr id="10" name="Rectangle 9">
              <a:extLst>
                <a:ext uri="{FF2B5EF4-FFF2-40B4-BE49-F238E27FC236}">
                  <a16:creationId xmlns:a16="http://schemas.microsoft.com/office/drawing/2014/main" id="{A24DCA44-89CF-872A-903F-96C50780EA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0"/>
              <a:ext cx="123362" cy="6858000"/>
            </a:xfrm>
            <a:prstGeom prst="rect">
              <a:avLst/>
            </a:prstGeom>
            <a:gradFill>
              <a:gsLst>
                <a:gs pos="0">
                  <a:schemeClr val="accent2"/>
                </a:gs>
                <a:gs pos="100000">
                  <a:schemeClr val="accent5"/>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B0CC4F5-AC85-FFFA-7EB5-33C4FCE90A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068638" y="3527553"/>
              <a:ext cx="123362" cy="3330447"/>
            </a:xfrm>
            <a:prstGeom prst="rect">
              <a:avLst/>
            </a:prstGeom>
            <a:gradFill>
              <a:gsLst>
                <a:gs pos="19000">
                  <a:schemeClr val="accent5">
                    <a:lumMod val="60000"/>
                    <a:lumOff val="40000"/>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6" name="Picture 4">
            <a:extLst>
              <a:ext uri="{FF2B5EF4-FFF2-40B4-BE49-F238E27FC236}">
                <a16:creationId xmlns:a16="http://schemas.microsoft.com/office/drawing/2014/main" id="{90CD21E1-70DD-B4D0-E84D-2EB14BFD5125}"/>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356411" y="1403480"/>
            <a:ext cx="5428941" cy="4248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1524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8716354"/>
      </p:ext>
    </p:extLst>
  </p:cSld>
  <p:clrMapOvr>
    <a:masterClrMapping/>
  </p:clrMapOvr>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GOBIERNO DEL CAMBIO">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86B723660F292B4C81F09F112E103058" ma:contentTypeVersion="0" ma:contentTypeDescription="Crear nuevo documento." ma:contentTypeScope="" ma:versionID="9cd149b5c002e558977b3aa013d96509">
  <xsd:schema xmlns:xsd="http://www.w3.org/2001/XMLSchema" xmlns:xs="http://www.w3.org/2001/XMLSchema" xmlns:p="http://schemas.microsoft.com/office/2006/metadata/properties" xmlns:ns2="af7f7f6b-44e7-444a-90a4-d02bbf46acb6" targetNamespace="http://schemas.microsoft.com/office/2006/metadata/properties" ma:root="true" ma:fieldsID="22da86d825143a73a30775302da6a898" ns2:_="">
    <xsd:import namespace="af7f7f6b-44e7-444a-90a4-d02bbf46acb6"/>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7f7f6b-44e7-444a-90a4-d02bbf46acb6" elementFormDefault="qualified">
    <xsd:import namespace="http://schemas.microsoft.com/office/2006/documentManagement/types"/>
    <xsd:import namespace="http://schemas.microsoft.com/office/infopath/2007/PartnerControls"/>
    <xsd:element name="_dlc_DocId" ma:index="8" nillable="true" ma:displayName="Valor de Id. de documento" ma:description="El valor del identificador de documento asignado a este elemento." ma:internalName="_dlc_DocId" ma:readOnly="true">
      <xsd:simpleType>
        <xsd:restriction base="dms:Text"/>
      </xsd:simpleType>
    </xsd:element>
    <xsd:element name="_dlc_DocIdUrl" ma:index="9" nillable="true" ma:displayName="Id. de documento" ma:description="Vínculo permanente a este documento."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_dlc_DocId xmlns="af7f7f6b-44e7-444a-90a4-d02bbf46acb6">DNPOI-103-2701</_dlc_DocId>
    <_dlc_DocIdUrl xmlns="af7f7f6b-44e7-444a-90a4-d02bbf46acb6">
      <Url>https://colaboracion.dnp.gov.co/CDT/_layouts/15/DocIdRedir.aspx?ID=DNPOI-103-2701</Url>
      <Description>DNPOI-103-2701</Description>
    </_dlc_DocIdUrl>
  </documentManagement>
</p:properties>
</file>

<file path=customXml/itemProps1.xml><?xml version="1.0" encoding="utf-8"?>
<ds:datastoreItem xmlns:ds="http://schemas.openxmlformats.org/officeDocument/2006/customXml" ds:itemID="{68F392F3-6726-4C0D-AAE7-A4E206B43663}">
  <ds:schemaRefs>
    <ds:schemaRef ds:uri="af7f7f6b-44e7-444a-90a4-d02bbf46acb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2EA3B904-F2B1-46A2-AC88-876EDD3D0219}">
  <ds:schemaRefs>
    <ds:schemaRef ds:uri="http://schemas.microsoft.com/sharepoint/v3/contenttype/forms"/>
  </ds:schemaRefs>
</ds:datastoreItem>
</file>

<file path=customXml/itemProps3.xml><?xml version="1.0" encoding="utf-8"?>
<ds:datastoreItem xmlns:ds="http://schemas.openxmlformats.org/officeDocument/2006/customXml" ds:itemID="{B6350AC4-9967-499B-80FA-0523BC1475A6}">
  <ds:schemaRefs>
    <ds:schemaRef ds:uri="http://schemas.microsoft.com/sharepoint/events"/>
  </ds:schemaRefs>
</ds:datastoreItem>
</file>

<file path=customXml/itemProps4.xml><?xml version="1.0" encoding="utf-8"?>
<ds:datastoreItem xmlns:ds="http://schemas.openxmlformats.org/officeDocument/2006/customXml" ds:itemID="{8F5C6CB0-AD6E-4E5A-9A0D-33564B8B05B8}">
  <ds:schemaRefs>
    <ds:schemaRef ds:uri="af7f7f6b-44e7-444a-90a4-d02bbf46acb6"/>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8</Slides>
  <Notes>3</Notes>
  <HiddenSlides>0</HiddenSlide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1_Tema de Office</vt:lpstr>
      <vt:lpstr>PowerPoint Presentation</vt:lpstr>
      <vt:lpstr>Guía de Caracterización de Ecosistemas de Datos</vt:lpstr>
      <vt:lpstr>PowerPoint Presentation</vt:lpstr>
      <vt:lpstr>PowerPoint Presentation</vt:lpstr>
      <vt:lpstr>PowerPoint Presentation</vt:lpstr>
      <vt:lpstr>PowerPoint Presentation</vt:lpstr>
      <vt:lpstr>Caso de uso Transporte Sostenible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PND</dc:title>
  <dc:creator>Diana Maria Bohorquez Losada</dc:creator>
  <cp:revision>1</cp:revision>
  <dcterms:created xsi:type="dcterms:W3CDTF">2023-05-24T21:43:54Z</dcterms:created>
  <dcterms:modified xsi:type="dcterms:W3CDTF">2024-02-26T15:56:54Z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0x01010086B723660F292B4C81F09F112E103058</vt:lpwstr>
  </property>
  <property fmtid="{D5CDD505-2E9C-101B-9397-08002B2CF9AE}" pid="3" name="_dlc_DocIdItemGuid">
    <vt:lpwstr>cb145a5d-9d52-40ee-8e91-33df9a9cbc54</vt:lpwstr>
  </property>
</Properties>
</file>